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Lst>
  <p:sldSz cx="13004800" cy="9753600"/>
  <p:notesSz cx="6858000" cy="9144000"/>
  <p:defaultTextStyle>
    <a:lvl1pPr algn="ctr" defTabSz="584200">
      <a:defRPr sz="3600">
        <a:latin typeface="+mn-lt"/>
        <a:ea typeface="+mn-ea"/>
        <a:cs typeface="+mn-cs"/>
        <a:sym typeface="Helvetica"/>
      </a:defRPr>
    </a:lvl1pPr>
    <a:lvl2pPr indent="228600" algn="ctr" defTabSz="584200">
      <a:defRPr sz="3600">
        <a:latin typeface="+mn-lt"/>
        <a:ea typeface="+mn-ea"/>
        <a:cs typeface="+mn-cs"/>
        <a:sym typeface="Helvetica"/>
      </a:defRPr>
    </a:lvl2pPr>
    <a:lvl3pPr indent="457200" algn="ctr" defTabSz="584200">
      <a:defRPr sz="3600">
        <a:latin typeface="+mn-lt"/>
        <a:ea typeface="+mn-ea"/>
        <a:cs typeface="+mn-cs"/>
        <a:sym typeface="Helvetica"/>
      </a:defRPr>
    </a:lvl3pPr>
    <a:lvl4pPr indent="685800" algn="ctr" defTabSz="584200">
      <a:defRPr sz="3600">
        <a:latin typeface="+mn-lt"/>
        <a:ea typeface="+mn-ea"/>
        <a:cs typeface="+mn-cs"/>
        <a:sym typeface="Helvetica"/>
      </a:defRPr>
    </a:lvl4pPr>
    <a:lvl5pPr indent="914400" algn="ctr" defTabSz="584200">
      <a:defRPr sz="3600">
        <a:latin typeface="+mn-lt"/>
        <a:ea typeface="+mn-ea"/>
        <a:cs typeface="+mn-cs"/>
        <a:sym typeface="Helvetica"/>
      </a:defRPr>
    </a:lvl5pPr>
    <a:lvl6pPr indent="1143000" algn="ctr" defTabSz="584200">
      <a:defRPr sz="3600">
        <a:latin typeface="+mn-lt"/>
        <a:ea typeface="+mn-ea"/>
        <a:cs typeface="+mn-cs"/>
        <a:sym typeface="Helvetica"/>
      </a:defRPr>
    </a:lvl6pPr>
    <a:lvl7pPr indent="1371600" algn="ctr" defTabSz="584200">
      <a:defRPr sz="3600">
        <a:latin typeface="+mn-lt"/>
        <a:ea typeface="+mn-ea"/>
        <a:cs typeface="+mn-cs"/>
        <a:sym typeface="Helvetica"/>
      </a:defRPr>
    </a:lvl7pPr>
    <a:lvl8pPr indent="1600200" algn="ctr" defTabSz="584200">
      <a:defRPr sz="3600">
        <a:latin typeface="+mn-lt"/>
        <a:ea typeface="+mn-ea"/>
        <a:cs typeface="+mn-cs"/>
        <a:sym typeface="Helvetica"/>
      </a:defRPr>
    </a:lvl8pPr>
    <a:lvl9pPr indent="1828800" algn="ctr" defTabSz="584200">
      <a:defRPr sz="3600">
        <a:latin typeface="+mn-lt"/>
        <a:ea typeface="+mn-ea"/>
        <a:cs typeface="+mn-cs"/>
        <a:sym typeface="Helvetica"/>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off">
        <a:fontRef idx="minor">
          <a:srgbClr val="FFFFFF"/>
        </a:fontRef>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Ref idx="minor">
          <a:srgbClr val="FFFFFF"/>
        </a:fontRef>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Ref idx="minor">
          <a:srgbClr val="FFFFFF"/>
        </a:fontRef>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off">
        <a:fontRef idx="minor">
          <a:srgbClr val="000000"/>
        </a:fontRef>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Shape 29"/>
          <p:cNvSpPr/>
          <p:nvPr>
            <p:ph type="sldImg"/>
          </p:nvPr>
        </p:nvSpPr>
        <p:spPr>
          <a:xfrm>
            <a:off x="1143000" y="685800"/>
            <a:ext cx="4572000" cy="3429000"/>
          </a:xfrm>
          <a:prstGeom prst="rect">
            <a:avLst/>
          </a:prstGeom>
        </p:spPr>
        <p:txBody>
          <a:bodyPr/>
          <a:lstStyle/>
          <a:p>
            <a:pPr lvl="0"/>
          </a:p>
        </p:txBody>
      </p:sp>
      <p:sp>
        <p:nvSpPr>
          <p:cNvPr id="30" name="Shape 30"/>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457200">
      <a:lnSpc>
        <a:spcPct val="117999"/>
      </a:lnSpc>
      <a:defRPr sz="2200">
        <a:latin typeface="Helvetica Neue"/>
        <a:ea typeface="Helvetica Neue"/>
        <a:cs typeface="Helvetica Neue"/>
        <a:sym typeface="Helvetica Neue"/>
      </a:defRPr>
    </a:lvl1pPr>
    <a:lvl2pPr indent="228600" defTabSz="457200">
      <a:lnSpc>
        <a:spcPct val="117999"/>
      </a:lnSpc>
      <a:defRPr sz="2200">
        <a:latin typeface="Helvetica Neue"/>
        <a:ea typeface="Helvetica Neue"/>
        <a:cs typeface="Helvetica Neue"/>
        <a:sym typeface="Helvetica Neue"/>
      </a:defRPr>
    </a:lvl2pPr>
    <a:lvl3pPr indent="457200" defTabSz="457200">
      <a:lnSpc>
        <a:spcPct val="117999"/>
      </a:lnSpc>
      <a:defRPr sz="2200">
        <a:latin typeface="Helvetica Neue"/>
        <a:ea typeface="Helvetica Neue"/>
        <a:cs typeface="Helvetica Neue"/>
        <a:sym typeface="Helvetica Neue"/>
      </a:defRPr>
    </a:lvl3pPr>
    <a:lvl4pPr indent="685800" defTabSz="457200">
      <a:lnSpc>
        <a:spcPct val="117999"/>
      </a:lnSpc>
      <a:defRPr sz="2200">
        <a:latin typeface="Helvetica Neue"/>
        <a:ea typeface="Helvetica Neue"/>
        <a:cs typeface="Helvetica Neue"/>
        <a:sym typeface="Helvetica Neue"/>
      </a:defRPr>
    </a:lvl4pPr>
    <a:lvl5pPr indent="914400" defTabSz="457200">
      <a:lnSpc>
        <a:spcPct val="117999"/>
      </a:lnSpc>
      <a:defRPr sz="2200">
        <a:latin typeface="Helvetica Neue"/>
        <a:ea typeface="Helvetica Neue"/>
        <a:cs typeface="Helvetica Neue"/>
        <a:sym typeface="Helvetica Neue"/>
      </a:defRPr>
    </a:lvl5pPr>
    <a:lvl6pPr indent="1143000" defTabSz="457200">
      <a:lnSpc>
        <a:spcPct val="117999"/>
      </a:lnSpc>
      <a:defRPr sz="2200">
        <a:latin typeface="Helvetica Neue"/>
        <a:ea typeface="Helvetica Neue"/>
        <a:cs typeface="Helvetica Neue"/>
        <a:sym typeface="Helvetica Neue"/>
      </a:defRPr>
    </a:lvl6pPr>
    <a:lvl7pPr indent="1371600" defTabSz="457200">
      <a:lnSpc>
        <a:spcPct val="117999"/>
      </a:lnSpc>
      <a:defRPr sz="2200">
        <a:latin typeface="Helvetica Neue"/>
        <a:ea typeface="Helvetica Neue"/>
        <a:cs typeface="Helvetica Neue"/>
        <a:sym typeface="Helvetica Neue"/>
      </a:defRPr>
    </a:lvl7pPr>
    <a:lvl8pPr indent="1600200" defTabSz="457200">
      <a:lnSpc>
        <a:spcPct val="117999"/>
      </a:lnSpc>
      <a:defRPr sz="2200">
        <a:latin typeface="Helvetica Neue"/>
        <a:ea typeface="Helvetica Neue"/>
        <a:cs typeface="Helvetica Neue"/>
        <a:sym typeface="Helvetica Neue"/>
      </a:defRPr>
    </a:lvl8pPr>
    <a:lvl9pPr indent="1828800" defTabSz="45720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1" showMasterPhAnim="1">
  <p:cSld name="Title &amp; Subtitle">
    <p:spTree>
      <p:nvGrpSpPr>
        <p:cNvPr id="1" name=""/>
        <p:cNvGrpSpPr/>
        <p:nvPr/>
      </p:nvGrpSpPr>
      <p:grpSpPr>
        <a:xfrm>
          <a:off x="0" y="0"/>
          <a:ext cx="0" cy="0"/>
          <a:chOff x="0" y="0"/>
          <a:chExt cx="0" cy="0"/>
        </a:xfrm>
      </p:grpSpPr>
      <p:sp>
        <p:nvSpPr>
          <p:cNvPr id="5" name="Shape 5"/>
          <p:cNvSpPr/>
          <p:nvPr>
            <p:ph type="title"/>
          </p:nvPr>
        </p:nvSpPr>
        <p:spPr>
          <a:xfrm>
            <a:off x="1270000" y="1638300"/>
            <a:ext cx="10464800" cy="3302000"/>
          </a:xfrm>
          <a:prstGeom prst="rect">
            <a:avLst/>
          </a:prstGeom>
        </p:spPr>
        <p:txBody>
          <a:bodyPr anchor="b"/>
          <a:lstStyle/>
          <a:p>
            <a:pPr lvl="0">
              <a:defRPr sz="1800"/>
            </a:pPr>
            <a:r>
              <a:rPr sz="8000"/>
              <a:t>Title Text</a:t>
            </a:r>
          </a:p>
        </p:txBody>
      </p:sp>
      <p:sp>
        <p:nvSpPr>
          <p:cNvPr id="6" name="Shape 6"/>
          <p:cNvSpPr/>
          <p:nvPr>
            <p:ph type="body" idx="1"/>
          </p:nvPr>
        </p:nvSpPr>
        <p:spPr>
          <a:xfrm>
            <a:off x="1270000" y="5029200"/>
            <a:ext cx="10464800" cy="11303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pPr lvl="0">
              <a:defRPr sz="1800"/>
            </a:pPr>
            <a:r>
              <a:rPr sz="3200"/>
              <a:t>Body Level One</a:t>
            </a:r>
            <a:endParaRPr sz="3200"/>
          </a:p>
          <a:p>
            <a:pPr lvl="1">
              <a:defRPr sz="1800"/>
            </a:pPr>
            <a:r>
              <a:rPr sz="3200"/>
              <a:t>Body Level Two</a:t>
            </a:r>
            <a:endParaRPr sz="3200"/>
          </a:p>
          <a:p>
            <a:pPr lvl="2">
              <a:defRPr sz="1800"/>
            </a:pPr>
            <a:r>
              <a:rPr sz="3200"/>
              <a:t>Body Level Three</a:t>
            </a:r>
            <a:endParaRPr sz="3200"/>
          </a:p>
          <a:p>
            <a:pPr lvl="3">
              <a:defRPr sz="1800"/>
            </a:pPr>
            <a:r>
              <a:rPr sz="3200"/>
              <a:t>Body Level Four</a:t>
            </a:r>
            <a:endParaRPr sz="3200"/>
          </a:p>
          <a:p>
            <a:pPr lvl="4">
              <a:defRPr sz="1800"/>
            </a:pPr>
            <a:r>
              <a:rPr sz="3200"/>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Photo - Horizontal">
    <p:spTree>
      <p:nvGrpSpPr>
        <p:cNvPr id="1" name=""/>
        <p:cNvGrpSpPr/>
        <p:nvPr/>
      </p:nvGrpSpPr>
      <p:grpSpPr>
        <a:xfrm>
          <a:off x="0" y="0"/>
          <a:ext cx="0" cy="0"/>
          <a:chOff x="0" y="0"/>
          <a:chExt cx="0" cy="0"/>
        </a:xfrm>
      </p:grpSpPr>
      <p:sp>
        <p:nvSpPr>
          <p:cNvPr id="8" name="Shape 8"/>
          <p:cNvSpPr/>
          <p:nvPr>
            <p:ph type="title"/>
          </p:nvPr>
        </p:nvSpPr>
        <p:spPr>
          <a:xfrm>
            <a:off x="1270000" y="6718300"/>
            <a:ext cx="10464800" cy="1422400"/>
          </a:xfrm>
          <a:prstGeom prst="rect">
            <a:avLst/>
          </a:prstGeom>
        </p:spPr>
        <p:txBody>
          <a:bodyPr anchor="b"/>
          <a:lstStyle/>
          <a:p>
            <a:pPr lvl="0">
              <a:defRPr sz="1800"/>
            </a:pPr>
            <a:r>
              <a:rPr sz="8000"/>
              <a:t>Title Text</a:t>
            </a:r>
          </a:p>
        </p:txBody>
      </p:sp>
      <p:sp>
        <p:nvSpPr>
          <p:cNvPr id="9" name="Shape 9"/>
          <p:cNvSpPr/>
          <p:nvPr>
            <p:ph type="body" idx="1"/>
          </p:nvPr>
        </p:nvSpPr>
        <p:spPr>
          <a:xfrm>
            <a:off x="1270000" y="8191500"/>
            <a:ext cx="10464800" cy="11303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pPr lvl="0">
              <a:defRPr sz="1800"/>
            </a:pPr>
            <a:r>
              <a:rPr sz="3200"/>
              <a:t>Body Level One</a:t>
            </a:r>
            <a:endParaRPr sz="3200"/>
          </a:p>
          <a:p>
            <a:pPr lvl="1">
              <a:defRPr sz="1800"/>
            </a:pPr>
            <a:r>
              <a:rPr sz="3200"/>
              <a:t>Body Level Two</a:t>
            </a:r>
            <a:endParaRPr sz="3200"/>
          </a:p>
          <a:p>
            <a:pPr lvl="2">
              <a:defRPr sz="1800"/>
            </a:pPr>
            <a:r>
              <a:rPr sz="3200"/>
              <a:t>Body Level Three</a:t>
            </a:r>
            <a:endParaRPr sz="3200"/>
          </a:p>
          <a:p>
            <a:pPr lvl="3">
              <a:defRPr sz="1800"/>
            </a:pPr>
            <a:r>
              <a:rPr sz="3200"/>
              <a:t>Body Level Four</a:t>
            </a:r>
            <a:endParaRPr sz="3200"/>
          </a:p>
          <a:p>
            <a:pPr lvl="4">
              <a:defRPr sz="1800"/>
            </a:pPr>
            <a:r>
              <a:rPr sz="3200"/>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 Center">
    <p:spTree>
      <p:nvGrpSpPr>
        <p:cNvPr id="1" name=""/>
        <p:cNvGrpSpPr/>
        <p:nvPr/>
      </p:nvGrpSpPr>
      <p:grpSpPr>
        <a:xfrm>
          <a:off x="0" y="0"/>
          <a:ext cx="0" cy="0"/>
          <a:chOff x="0" y="0"/>
          <a:chExt cx="0" cy="0"/>
        </a:xfrm>
      </p:grpSpPr>
      <p:sp>
        <p:nvSpPr>
          <p:cNvPr id="11" name="Shape 11"/>
          <p:cNvSpPr/>
          <p:nvPr>
            <p:ph type="title"/>
          </p:nvPr>
        </p:nvSpPr>
        <p:spPr>
          <a:xfrm>
            <a:off x="1270000" y="3225800"/>
            <a:ext cx="10464800" cy="3302000"/>
          </a:xfrm>
          <a:prstGeom prst="rect">
            <a:avLst/>
          </a:prstGeom>
        </p:spPr>
        <p:txBody>
          <a:bodyPr/>
          <a:lstStyle/>
          <a:p>
            <a:pPr lvl="0">
              <a:defRPr sz="1800"/>
            </a:pPr>
            <a:r>
              <a:rPr sz="8000"/>
              <a:t>Title Text</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Photo - Vertical">
    <p:spTree>
      <p:nvGrpSpPr>
        <p:cNvPr id="1" name=""/>
        <p:cNvGrpSpPr/>
        <p:nvPr/>
      </p:nvGrpSpPr>
      <p:grpSpPr>
        <a:xfrm>
          <a:off x="0" y="0"/>
          <a:ext cx="0" cy="0"/>
          <a:chOff x="0" y="0"/>
          <a:chExt cx="0" cy="0"/>
        </a:xfrm>
      </p:grpSpPr>
      <p:sp>
        <p:nvSpPr>
          <p:cNvPr id="13" name="Shape 13"/>
          <p:cNvSpPr/>
          <p:nvPr>
            <p:ph type="title"/>
          </p:nvPr>
        </p:nvSpPr>
        <p:spPr>
          <a:xfrm>
            <a:off x="952500" y="635000"/>
            <a:ext cx="5334000" cy="3987800"/>
          </a:xfrm>
          <a:prstGeom prst="rect">
            <a:avLst/>
          </a:prstGeom>
        </p:spPr>
        <p:txBody>
          <a:bodyPr anchor="b"/>
          <a:lstStyle>
            <a:lvl1pPr>
              <a:defRPr sz="6000"/>
            </a:lvl1pPr>
          </a:lstStyle>
          <a:p>
            <a:pPr lvl="0">
              <a:defRPr sz="1800"/>
            </a:pPr>
            <a:r>
              <a:rPr sz="6000"/>
              <a:t>Title Text</a:t>
            </a:r>
          </a:p>
        </p:txBody>
      </p:sp>
      <p:sp>
        <p:nvSpPr>
          <p:cNvPr id="14" name="Shape 14"/>
          <p:cNvSpPr/>
          <p:nvPr>
            <p:ph type="body" idx="1"/>
          </p:nvPr>
        </p:nvSpPr>
        <p:spPr>
          <a:xfrm>
            <a:off x="952500" y="4762500"/>
            <a:ext cx="5334000" cy="41021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pPr lvl="0">
              <a:defRPr sz="1800"/>
            </a:pPr>
            <a:r>
              <a:rPr sz="3200"/>
              <a:t>Body Level One</a:t>
            </a:r>
            <a:endParaRPr sz="3200"/>
          </a:p>
          <a:p>
            <a:pPr lvl="1">
              <a:defRPr sz="1800"/>
            </a:pPr>
            <a:r>
              <a:rPr sz="3200"/>
              <a:t>Body Level Two</a:t>
            </a:r>
            <a:endParaRPr sz="3200"/>
          </a:p>
          <a:p>
            <a:pPr lvl="2">
              <a:defRPr sz="1800"/>
            </a:pPr>
            <a:r>
              <a:rPr sz="3200"/>
              <a:t>Body Level Three</a:t>
            </a:r>
            <a:endParaRPr sz="3200"/>
          </a:p>
          <a:p>
            <a:pPr lvl="3">
              <a:defRPr sz="1800"/>
            </a:pPr>
            <a:r>
              <a:rPr sz="3200"/>
              <a:t>Body Level Four</a:t>
            </a:r>
            <a:endParaRPr sz="3200"/>
          </a:p>
          <a:p>
            <a:pPr lvl="4">
              <a:defRPr sz="1800"/>
            </a:pPr>
            <a:r>
              <a:rPr sz="3200"/>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16" name="Shape 16"/>
          <p:cNvSpPr/>
          <p:nvPr>
            <p:ph type="title"/>
          </p:nvPr>
        </p:nvSpPr>
        <p:spPr>
          <a:prstGeom prst="rect">
            <a:avLst/>
          </a:prstGeom>
        </p:spPr>
        <p:txBody>
          <a:bodyPr/>
          <a:lstStyle/>
          <a:p>
            <a:pPr lvl="0">
              <a:defRPr sz="1800"/>
            </a:pPr>
            <a:r>
              <a:rPr sz="8000"/>
              <a:t>Title Text</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8" name="Shape 18"/>
          <p:cNvSpPr/>
          <p:nvPr>
            <p:ph type="title"/>
          </p:nvPr>
        </p:nvSpPr>
        <p:spPr>
          <a:prstGeom prst="rect">
            <a:avLst/>
          </a:prstGeom>
        </p:spPr>
        <p:txBody>
          <a:bodyPr/>
          <a:lstStyle/>
          <a:p>
            <a:pPr lvl="0">
              <a:defRPr sz="1800"/>
            </a:pPr>
            <a:r>
              <a:rPr sz="8000"/>
              <a:t>Title Text</a:t>
            </a:r>
          </a:p>
        </p:txBody>
      </p:sp>
      <p:sp>
        <p:nvSpPr>
          <p:cNvPr id="19" name="Shape 19"/>
          <p:cNvSpPr/>
          <p:nvPr>
            <p:ph type="body" idx="1"/>
          </p:nvPr>
        </p:nvSpPr>
        <p:spPr>
          <a:prstGeom prst="rect">
            <a:avLst/>
          </a:prstGeom>
        </p:spPr>
        <p:txBody>
          <a:bodyPr/>
          <a:lstStyle/>
          <a:p>
            <a:pPr lvl="0">
              <a:defRPr sz="1800"/>
            </a:pPr>
            <a:r>
              <a:rPr sz="3600"/>
              <a:t>Body Level One</a:t>
            </a:r>
            <a:endParaRPr sz="3600"/>
          </a:p>
          <a:p>
            <a:pPr lvl="1">
              <a:defRPr sz="1800"/>
            </a:pPr>
            <a:r>
              <a:rPr sz="3600"/>
              <a:t>Body Level Two</a:t>
            </a:r>
            <a:endParaRPr sz="3600"/>
          </a:p>
          <a:p>
            <a:pPr lvl="2">
              <a:defRPr sz="1800"/>
            </a:pPr>
            <a:r>
              <a:rPr sz="3600"/>
              <a:t>Body Level Three</a:t>
            </a:r>
            <a:endParaRPr sz="3600"/>
          </a:p>
          <a:p>
            <a:pPr lvl="3">
              <a:defRPr sz="1800"/>
            </a:pPr>
            <a:r>
              <a:rPr sz="3600"/>
              <a:t>Body Level Four</a:t>
            </a:r>
            <a:endParaRPr sz="3600"/>
          </a:p>
          <a:p>
            <a:pPr lvl="4">
              <a:defRPr sz="1800"/>
            </a:pPr>
            <a:r>
              <a:rPr sz="3600"/>
              <a:t>Body Level Five</a:t>
            </a:r>
          </a:p>
        </p:txBody>
      </p:sp>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21" name="Shape 21"/>
          <p:cNvSpPr/>
          <p:nvPr>
            <p:ph type="title"/>
          </p:nvPr>
        </p:nvSpPr>
        <p:spPr>
          <a:prstGeom prst="rect">
            <a:avLst/>
          </a:prstGeom>
        </p:spPr>
        <p:txBody>
          <a:bodyPr/>
          <a:lstStyle/>
          <a:p>
            <a:pPr lvl="0">
              <a:defRPr sz="1800"/>
            </a:pPr>
            <a:r>
              <a:rPr sz="8000"/>
              <a:t>Title Text</a:t>
            </a:r>
          </a:p>
        </p:txBody>
      </p:sp>
      <p:sp>
        <p:nvSpPr>
          <p:cNvPr id="22" name="Shape 22"/>
          <p:cNvSpPr/>
          <p:nvPr>
            <p:ph type="body" idx="1"/>
          </p:nvPr>
        </p:nvSpPr>
        <p:spPr>
          <a:xfrm>
            <a:off x="952500" y="26035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028700" indent="-342900">
              <a:spcBef>
                <a:spcPts val="3200"/>
              </a:spcBef>
              <a:defRPr sz="2800"/>
            </a:lvl3pPr>
            <a:lvl4pPr marL="1371600" indent="-342900">
              <a:spcBef>
                <a:spcPts val="3200"/>
              </a:spcBef>
              <a:defRPr sz="2800"/>
            </a:lvl4pPr>
            <a:lvl5pPr marL="1714500" indent="-342900">
              <a:spcBef>
                <a:spcPts val="3200"/>
              </a:spcBef>
              <a:defRPr sz="2800"/>
            </a:lvl5pPr>
          </a:lstStyle>
          <a:p>
            <a:pPr lvl="0">
              <a:defRPr sz="1800"/>
            </a:pPr>
            <a:r>
              <a:rPr sz="2800"/>
              <a:t>Body Level One</a:t>
            </a:r>
            <a:endParaRPr sz="2800"/>
          </a:p>
          <a:p>
            <a:pPr lvl="1">
              <a:defRPr sz="1800"/>
            </a:pPr>
            <a:r>
              <a:rPr sz="2800"/>
              <a:t>Body Level Two</a:t>
            </a:r>
            <a:endParaRPr sz="2800"/>
          </a:p>
          <a:p>
            <a:pPr lvl="2">
              <a:defRPr sz="1800"/>
            </a:pPr>
            <a:r>
              <a:rPr sz="2800"/>
              <a:t>Body Level Three</a:t>
            </a:r>
            <a:endParaRPr sz="2800"/>
          </a:p>
          <a:p>
            <a:pPr lvl="3">
              <a:defRPr sz="1800"/>
            </a:pPr>
            <a:r>
              <a:rPr sz="2800"/>
              <a:t>Body Level Four</a:t>
            </a:r>
            <a:endParaRPr sz="2800"/>
          </a:p>
          <a:p>
            <a:pPr lvl="4">
              <a:defRPr sz="1800"/>
            </a:pPr>
            <a:r>
              <a:rPr sz="2800"/>
              <a:t>Body Level Five</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Bullets">
    <p:spTree>
      <p:nvGrpSpPr>
        <p:cNvPr id="1" name=""/>
        <p:cNvGrpSpPr/>
        <p:nvPr/>
      </p:nvGrpSpPr>
      <p:grpSpPr>
        <a:xfrm>
          <a:off x="0" y="0"/>
          <a:ext cx="0" cy="0"/>
          <a:chOff x="0" y="0"/>
          <a:chExt cx="0" cy="0"/>
        </a:xfrm>
      </p:grpSpPr>
      <p:sp>
        <p:nvSpPr>
          <p:cNvPr id="24" name="Shape 24"/>
          <p:cNvSpPr/>
          <p:nvPr>
            <p:ph type="body" idx="1"/>
          </p:nvPr>
        </p:nvSpPr>
        <p:spPr>
          <a:xfrm>
            <a:off x="952500" y="1270000"/>
            <a:ext cx="11099800" cy="7213600"/>
          </a:xfrm>
          <a:prstGeom prst="rect">
            <a:avLst/>
          </a:prstGeom>
        </p:spPr>
        <p:txBody>
          <a:bodyPr/>
          <a:lstStyle/>
          <a:p>
            <a:pPr lvl="0">
              <a:defRPr sz="1800"/>
            </a:pPr>
            <a:r>
              <a:rPr sz="3600"/>
              <a:t>Body Level One</a:t>
            </a:r>
            <a:endParaRPr sz="3600"/>
          </a:p>
          <a:p>
            <a:pPr lvl="1">
              <a:defRPr sz="1800"/>
            </a:pPr>
            <a:r>
              <a:rPr sz="3600"/>
              <a:t>Body Level Two</a:t>
            </a:r>
            <a:endParaRPr sz="3600"/>
          </a:p>
          <a:p>
            <a:pPr lvl="2">
              <a:defRPr sz="1800"/>
            </a:pPr>
            <a:r>
              <a:rPr sz="3600"/>
              <a:t>Body Level Three</a:t>
            </a:r>
            <a:endParaRPr sz="3600"/>
          </a:p>
          <a:p>
            <a:pPr lvl="3">
              <a:defRPr sz="1800"/>
            </a:pPr>
            <a:r>
              <a:rPr sz="3600"/>
              <a:t>Body Level Four</a:t>
            </a:r>
            <a:endParaRPr sz="3600"/>
          </a:p>
          <a:p>
            <a:pPr lvl="4">
              <a:defRPr sz="1800"/>
            </a:pPr>
            <a:r>
              <a:rPr sz="3600"/>
              <a:t>Body Level Five</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hoto - 3 Up">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Quot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Shape 2"/>
          <p:cNvSpPr/>
          <p:nvPr>
            <p:ph type="title"/>
          </p:nvPr>
        </p:nvSpPr>
        <p:spPr>
          <a:xfrm>
            <a:off x="952500" y="444500"/>
            <a:ext cx="11099800" cy="215900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normAutofit fontScale="100000" lnSpcReduction="0"/>
          </a:bodyPr>
          <a:lstStyle/>
          <a:p>
            <a:pPr lvl="0">
              <a:defRPr sz="1800"/>
            </a:pPr>
            <a:r>
              <a:rPr sz="8000"/>
              <a:t>Title Text</a:t>
            </a:r>
          </a:p>
        </p:txBody>
      </p:sp>
      <p:sp>
        <p:nvSpPr>
          <p:cNvPr id="3" name="Shape 3"/>
          <p:cNvSpPr/>
          <p:nvPr>
            <p:ph type="body" idx="1"/>
          </p:nvPr>
        </p:nvSpPr>
        <p:spPr>
          <a:xfrm>
            <a:off x="952500" y="2603500"/>
            <a:ext cx="11099800" cy="628650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normAutofit fontScale="100000" lnSpcReduction="0"/>
          </a:bodyPr>
          <a:lstStyle/>
          <a:p>
            <a:pPr lvl="0">
              <a:defRPr sz="1800"/>
            </a:pPr>
            <a:r>
              <a:rPr sz="3600"/>
              <a:t>Body Level One</a:t>
            </a:r>
            <a:endParaRPr sz="3600"/>
          </a:p>
          <a:p>
            <a:pPr lvl="1">
              <a:defRPr sz="1800"/>
            </a:pPr>
            <a:r>
              <a:rPr sz="3600"/>
              <a:t>Body Level Two</a:t>
            </a:r>
            <a:endParaRPr sz="3600"/>
          </a:p>
          <a:p>
            <a:pPr lvl="2">
              <a:defRPr sz="1800"/>
            </a:pPr>
            <a:r>
              <a:rPr sz="3600"/>
              <a:t>Body Level Three</a:t>
            </a:r>
            <a:endParaRPr sz="3600"/>
          </a:p>
          <a:p>
            <a:pPr lvl="3">
              <a:defRPr sz="1800"/>
            </a:pPr>
            <a:r>
              <a:rPr sz="3600"/>
              <a:t>Body Level Four</a:t>
            </a:r>
            <a:endParaRPr sz="3600"/>
          </a:p>
          <a:p>
            <a:pPr lvl="4">
              <a:defRPr sz="1800"/>
            </a:pPr>
            <a:r>
              <a:rPr sz="3600"/>
              <a:t>Body Level Five</a:t>
            </a:r>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spd="med" advClick="1"/>
  <p:txStyles>
    <p:titleStyle>
      <a:lvl1pPr algn="ctr" defTabSz="584200">
        <a:defRPr sz="8000">
          <a:latin typeface="+mn-lt"/>
          <a:ea typeface="+mn-ea"/>
          <a:cs typeface="+mn-cs"/>
          <a:sym typeface="Helvetica"/>
        </a:defRPr>
      </a:lvl1pPr>
      <a:lvl2pPr indent="228600" algn="ctr" defTabSz="584200">
        <a:defRPr sz="8000">
          <a:latin typeface="+mn-lt"/>
          <a:ea typeface="+mn-ea"/>
          <a:cs typeface="+mn-cs"/>
          <a:sym typeface="Helvetica"/>
        </a:defRPr>
      </a:lvl2pPr>
      <a:lvl3pPr indent="457200" algn="ctr" defTabSz="584200">
        <a:defRPr sz="8000">
          <a:latin typeface="+mn-lt"/>
          <a:ea typeface="+mn-ea"/>
          <a:cs typeface="+mn-cs"/>
          <a:sym typeface="Helvetica"/>
        </a:defRPr>
      </a:lvl3pPr>
      <a:lvl4pPr indent="685800" algn="ctr" defTabSz="584200">
        <a:defRPr sz="8000">
          <a:latin typeface="+mn-lt"/>
          <a:ea typeface="+mn-ea"/>
          <a:cs typeface="+mn-cs"/>
          <a:sym typeface="Helvetica"/>
        </a:defRPr>
      </a:lvl4pPr>
      <a:lvl5pPr indent="914400" algn="ctr" defTabSz="584200">
        <a:defRPr sz="8000">
          <a:latin typeface="+mn-lt"/>
          <a:ea typeface="+mn-ea"/>
          <a:cs typeface="+mn-cs"/>
          <a:sym typeface="Helvetica"/>
        </a:defRPr>
      </a:lvl5pPr>
      <a:lvl6pPr indent="1143000" algn="ctr" defTabSz="584200">
        <a:defRPr sz="8000">
          <a:latin typeface="+mn-lt"/>
          <a:ea typeface="+mn-ea"/>
          <a:cs typeface="+mn-cs"/>
          <a:sym typeface="Helvetica"/>
        </a:defRPr>
      </a:lvl6pPr>
      <a:lvl7pPr indent="1371600" algn="ctr" defTabSz="584200">
        <a:defRPr sz="8000">
          <a:latin typeface="+mn-lt"/>
          <a:ea typeface="+mn-ea"/>
          <a:cs typeface="+mn-cs"/>
          <a:sym typeface="Helvetica"/>
        </a:defRPr>
      </a:lvl7pPr>
      <a:lvl8pPr indent="1600200" algn="ctr" defTabSz="584200">
        <a:defRPr sz="8000">
          <a:latin typeface="+mn-lt"/>
          <a:ea typeface="+mn-ea"/>
          <a:cs typeface="+mn-cs"/>
          <a:sym typeface="Helvetica"/>
        </a:defRPr>
      </a:lvl8pPr>
      <a:lvl9pPr indent="1828800" algn="ctr" defTabSz="584200">
        <a:defRPr sz="8000">
          <a:latin typeface="+mn-lt"/>
          <a:ea typeface="+mn-ea"/>
          <a:cs typeface="+mn-cs"/>
          <a:sym typeface="Helvetica"/>
        </a:defRPr>
      </a:lvl9pPr>
    </p:titleStyle>
    <p:bodyStyle>
      <a:lvl1pPr marL="444500" indent="-444500" defTabSz="584200">
        <a:spcBef>
          <a:spcPts val="4200"/>
        </a:spcBef>
        <a:buSzPct val="75000"/>
        <a:buChar char="•"/>
        <a:defRPr sz="3600">
          <a:latin typeface="+mn-lt"/>
          <a:ea typeface="+mn-ea"/>
          <a:cs typeface="+mn-cs"/>
          <a:sym typeface="Helvetica"/>
        </a:defRPr>
      </a:lvl1pPr>
      <a:lvl2pPr marL="889000" indent="-444500" defTabSz="584200">
        <a:spcBef>
          <a:spcPts val="4200"/>
        </a:spcBef>
        <a:buSzPct val="75000"/>
        <a:buChar char="•"/>
        <a:defRPr sz="3600">
          <a:latin typeface="+mn-lt"/>
          <a:ea typeface="+mn-ea"/>
          <a:cs typeface="+mn-cs"/>
          <a:sym typeface="Helvetica"/>
        </a:defRPr>
      </a:lvl2pPr>
      <a:lvl3pPr marL="1333500" indent="-444500" defTabSz="584200">
        <a:spcBef>
          <a:spcPts val="4200"/>
        </a:spcBef>
        <a:buSzPct val="75000"/>
        <a:buChar char="•"/>
        <a:defRPr sz="3600">
          <a:latin typeface="+mn-lt"/>
          <a:ea typeface="+mn-ea"/>
          <a:cs typeface="+mn-cs"/>
          <a:sym typeface="Helvetica"/>
        </a:defRPr>
      </a:lvl3pPr>
      <a:lvl4pPr marL="1778000" indent="-444500" defTabSz="584200">
        <a:spcBef>
          <a:spcPts val="4200"/>
        </a:spcBef>
        <a:buSzPct val="75000"/>
        <a:buChar char="•"/>
        <a:defRPr sz="3600">
          <a:latin typeface="+mn-lt"/>
          <a:ea typeface="+mn-ea"/>
          <a:cs typeface="+mn-cs"/>
          <a:sym typeface="Helvetica"/>
        </a:defRPr>
      </a:lvl4pPr>
      <a:lvl5pPr marL="2222500" indent="-444500" defTabSz="584200">
        <a:spcBef>
          <a:spcPts val="4200"/>
        </a:spcBef>
        <a:buSzPct val="75000"/>
        <a:buChar char="•"/>
        <a:defRPr sz="3600">
          <a:latin typeface="+mn-lt"/>
          <a:ea typeface="+mn-ea"/>
          <a:cs typeface="+mn-cs"/>
          <a:sym typeface="Helvetica"/>
        </a:defRPr>
      </a:lvl5pPr>
      <a:lvl6pPr marL="2667000" indent="-444500" defTabSz="584200">
        <a:spcBef>
          <a:spcPts val="4200"/>
        </a:spcBef>
        <a:buSzPct val="75000"/>
        <a:buChar char="•"/>
        <a:defRPr sz="3600">
          <a:latin typeface="+mn-lt"/>
          <a:ea typeface="+mn-ea"/>
          <a:cs typeface="+mn-cs"/>
          <a:sym typeface="Helvetica"/>
        </a:defRPr>
      </a:lvl6pPr>
      <a:lvl7pPr marL="3111500" indent="-444500" defTabSz="584200">
        <a:spcBef>
          <a:spcPts val="4200"/>
        </a:spcBef>
        <a:buSzPct val="75000"/>
        <a:buChar char="•"/>
        <a:defRPr sz="3600">
          <a:latin typeface="+mn-lt"/>
          <a:ea typeface="+mn-ea"/>
          <a:cs typeface="+mn-cs"/>
          <a:sym typeface="Helvetica"/>
        </a:defRPr>
      </a:lvl7pPr>
      <a:lvl8pPr marL="3556000" indent="-444500" defTabSz="584200">
        <a:spcBef>
          <a:spcPts val="4200"/>
        </a:spcBef>
        <a:buSzPct val="75000"/>
        <a:buChar char="•"/>
        <a:defRPr sz="3600">
          <a:latin typeface="+mn-lt"/>
          <a:ea typeface="+mn-ea"/>
          <a:cs typeface="+mn-cs"/>
          <a:sym typeface="Helvetica"/>
        </a:defRPr>
      </a:lvl8pPr>
      <a:lvl9pPr marL="4000500" indent="-444500" defTabSz="584200">
        <a:spcBef>
          <a:spcPts val="4200"/>
        </a:spcBef>
        <a:buSzPct val="75000"/>
        <a:buChar char="•"/>
        <a:defRPr sz="3600">
          <a:latin typeface="+mn-lt"/>
          <a:ea typeface="+mn-ea"/>
          <a:cs typeface="+mn-cs"/>
          <a:sym typeface="Helvetica"/>
        </a:defRPr>
      </a:lvl9pPr>
    </p:bodyStyle>
    <p:otherStyle>
      <a:lvl1pPr algn="ctr" defTabSz="584200">
        <a:defRPr>
          <a:solidFill>
            <a:schemeClr val="tx1"/>
          </a:solidFill>
          <a:latin typeface="+mn-lt"/>
          <a:ea typeface="+mn-ea"/>
          <a:cs typeface="+mn-cs"/>
          <a:sym typeface="Helvetica"/>
        </a:defRPr>
      </a:lvl1pPr>
      <a:lvl2pPr indent="228600" algn="ctr" defTabSz="584200">
        <a:defRPr>
          <a:solidFill>
            <a:schemeClr val="tx1"/>
          </a:solidFill>
          <a:latin typeface="+mn-lt"/>
          <a:ea typeface="+mn-ea"/>
          <a:cs typeface="+mn-cs"/>
          <a:sym typeface="Helvetica"/>
        </a:defRPr>
      </a:lvl2pPr>
      <a:lvl3pPr indent="457200" algn="ctr" defTabSz="584200">
        <a:defRPr>
          <a:solidFill>
            <a:schemeClr val="tx1"/>
          </a:solidFill>
          <a:latin typeface="+mn-lt"/>
          <a:ea typeface="+mn-ea"/>
          <a:cs typeface="+mn-cs"/>
          <a:sym typeface="Helvetica"/>
        </a:defRPr>
      </a:lvl3pPr>
      <a:lvl4pPr indent="685800" algn="ctr" defTabSz="584200">
        <a:defRPr>
          <a:solidFill>
            <a:schemeClr val="tx1"/>
          </a:solidFill>
          <a:latin typeface="+mn-lt"/>
          <a:ea typeface="+mn-ea"/>
          <a:cs typeface="+mn-cs"/>
          <a:sym typeface="Helvetica"/>
        </a:defRPr>
      </a:lvl4pPr>
      <a:lvl5pPr indent="914400" algn="ctr" defTabSz="584200">
        <a:defRPr>
          <a:solidFill>
            <a:schemeClr val="tx1"/>
          </a:solidFill>
          <a:latin typeface="+mn-lt"/>
          <a:ea typeface="+mn-ea"/>
          <a:cs typeface="+mn-cs"/>
          <a:sym typeface="Helvetica"/>
        </a:defRPr>
      </a:lvl5pPr>
      <a:lvl6pPr indent="1143000" algn="ctr" defTabSz="584200">
        <a:defRPr>
          <a:solidFill>
            <a:schemeClr val="tx1"/>
          </a:solidFill>
          <a:latin typeface="+mn-lt"/>
          <a:ea typeface="+mn-ea"/>
          <a:cs typeface="+mn-cs"/>
          <a:sym typeface="Helvetica"/>
        </a:defRPr>
      </a:lvl6pPr>
      <a:lvl7pPr indent="1371600" algn="ctr" defTabSz="584200">
        <a:defRPr>
          <a:solidFill>
            <a:schemeClr val="tx1"/>
          </a:solidFill>
          <a:latin typeface="+mn-lt"/>
          <a:ea typeface="+mn-ea"/>
          <a:cs typeface="+mn-cs"/>
          <a:sym typeface="Helvetica"/>
        </a:defRPr>
      </a:lvl7pPr>
      <a:lvl8pPr indent="1600200" algn="ctr" defTabSz="584200">
        <a:defRPr>
          <a:solidFill>
            <a:schemeClr val="tx1"/>
          </a:solidFill>
          <a:latin typeface="+mn-lt"/>
          <a:ea typeface="+mn-ea"/>
          <a:cs typeface="+mn-cs"/>
          <a:sym typeface="Helvetica"/>
        </a:defRPr>
      </a:lvl8pPr>
      <a:lvl9pPr indent="1828800" algn="ctr" defTabSz="584200">
        <a:defRPr>
          <a:solidFill>
            <a:schemeClr val="tx1"/>
          </a:solidFill>
          <a:latin typeface="+mn-lt"/>
          <a:ea typeface="+mn-ea"/>
          <a:cs typeface="+mn-cs"/>
          <a:sym typeface="Helvetica"/>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2" name="Shape 32"/>
          <p:cNvSpPr/>
          <p:nvPr>
            <p:ph type="title"/>
          </p:nvPr>
        </p:nvSpPr>
        <p:spPr>
          <a:prstGeom prst="rect">
            <a:avLst/>
          </a:prstGeom>
        </p:spPr>
        <p:txBody>
          <a:bodyPr/>
          <a:lstStyle/>
          <a:p>
            <a:pPr lvl="0">
              <a:defRPr sz="1800"/>
            </a:pPr>
            <a:r>
              <a:rPr sz="6000"/>
              <a:t>World Bank</a:t>
            </a:r>
            <a:br>
              <a:rPr sz="6000"/>
            </a:br>
            <a:r>
              <a:rPr sz="4000"/>
              <a:t>B.A.(Final Year Economics)</a:t>
            </a:r>
          </a:p>
        </p:txBody>
      </p:sp>
      <p:sp>
        <p:nvSpPr>
          <p:cNvPr id="33" name="Shape 33"/>
          <p:cNvSpPr/>
          <p:nvPr>
            <p:ph type="body" idx="1"/>
          </p:nvPr>
        </p:nvSpPr>
        <p:spPr>
          <a:prstGeom prst="rect">
            <a:avLst/>
          </a:prstGeom>
        </p:spPr>
        <p:txBody>
          <a:bodyPr/>
          <a:lstStyle>
            <a:lvl1pPr algn="r"/>
          </a:lstStyle>
          <a:p>
            <a:pPr lvl="0">
              <a:defRPr sz="1800"/>
            </a:pPr>
            <a:r>
              <a:rPr sz="3200"/>
              <a:t>Dr. Yogita Malik</a:t>
            </a:r>
          </a:p>
        </p:txBody>
      </p:sp>
    </p:spTree>
  </p:cSld>
  <p:clrMapOvr>
    <a:masterClrMapping/>
  </p:clrMapOvr>
  <p:transitio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5" name="Shape 35"/>
          <p:cNvSpPr/>
          <p:nvPr>
            <p:ph type="title"/>
          </p:nvPr>
        </p:nvSpPr>
        <p:spPr>
          <a:prstGeom prst="rect">
            <a:avLst/>
          </a:prstGeom>
        </p:spPr>
        <p:txBody>
          <a:bodyPr/>
          <a:lstStyle>
            <a:lvl1pPr>
              <a:defRPr sz="6000">
                <a:latin typeface="Times New Roman"/>
                <a:ea typeface="Times New Roman"/>
                <a:cs typeface="Times New Roman"/>
                <a:sym typeface="Times New Roman"/>
              </a:defRPr>
            </a:lvl1pPr>
          </a:lstStyle>
          <a:p>
            <a:pPr lvl="0">
              <a:defRPr sz="1800"/>
            </a:pPr>
            <a:r>
              <a:rPr sz="6000"/>
              <a:t>Introduction</a:t>
            </a:r>
          </a:p>
        </p:txBody>
      </p:sp>
      <p:sp>
        <p:nvSpPr>
          <p:cNvPr id="36" name="Shape 36"/>
          <p:cNvSpPr/>
          <p:nvPr>
            <p:ph type="body" idx="1"/>
          </p:nvPr>
        </p:nvSpPr>
        <p:spPr>
          <a:prstGeom prst="rect">
            <a:avLst/>
          </a:prstGeom>
        </p:spPr>
        <p:txBody>
          <a:bodyPr/>
          <a:lstStyle>
            <a:lvl1pPr marL="0" indent="0">
              <a:buSzTx/>
              <a:buNone/>
              <a:defRPr sz="3000">
                <a:latin typeface="Times New Roman"/>
                <a:ea typeface="Times New Roman"/>
                <a:cs typeface="Times New Roman"/>
                <a:sym typeface="Times New Roman"/>
              </a:defRPr>
            </a:lvl1pPr>
          </a:lstStyle>
          <a:p>
            <a:pPr lvl="0">
              <a:defRPr sz="1800"/>
            </a:pPr>
            <a:r>
              <a:rPr sz="3000"/>
              <a:t>The world bank is an internationally supported bank that provides financial and technical assistance to developing countries for development programs (e.g. bridges, roads, schools)with the stated goal of reducing poverty.</a:t>
            </a:r>
          </a:p>
        </p:txBody>
      </p:sp>
    </p:spTree>
  </p:cSld>
  <p:clrMapOvr>
    <a:masterClrMapping/>
  </p:clrMapOvr>
  <p:transitio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8" name="Shape 38"/>
          <p:cNvSpPr/>
          <p:nvPr>
            <p:ph type="title"/>
          </p:nvPr>
        </p:nvSpPr>
        <p:spPr>
          <a:prstGeom prst="rect">
            <a:avLst/>
          </a:prstGeom>
        </p:spPr>
        <p:txBody>
          <a:bodyPr/>
          <a:lstStyle/>
          <a:p>
            <a:pPr lvl="0"/>
          </a:p>
        </p:txBody>
      </p:sp>
      <p:sp>
        <p:nvSpPr>
          <p:cNvPr id="39" name="Shape 39"/>
          <p:cNvSpPr/>
          <p:nvPr>
            <p:ph type="body" idx="1"/>
          </p:nvPr>
        </p:nvSpPr>
        <p:spPr>
          <a:xfrm>
            <a:off x="952500" y="486965"/>
            <a:ext cx="11099800" cy="8403035"/>
          </a:xfrm>
          <a:prstGeom prst="rect">
            <a:avLst/>
          </a:prstGeom>
        </p:spPr>
        <p:txBody>
          <a:bodyPr/>
          <a:lstStyle/>
          <a:p>
            <a:pPr lvl="0" marL="444500" indent="-444500">
              <a:defRPr sz="1800"/>
            </a:pPr>
            <a:r>
              <a:rPr sz="3000">
                <a:latin typeface="Times New Roman"/>
                <a:ea typeface="Times New Roman"/>
                <a:cs typeface="Times New Roman"/>
                <a:sym typeface="Times New Roman"/>
              </a:rPr>
              <a:t>President -David Malpass</a:t>
            </a:r>
            <a:endParaRPr sz="3000">
              <a:latin typeface="Times New Roman"/>
              <a:ea typeface="Times New Roman"/>
              <a:cs typeface="Times New Roman"/>
              <a:sym typeface="Times New Roman"/>
            </a:endParaRPr>
          </a:p>
          <a:p>
            <a:pPr lvl="0" marL="444500" indent="-444500">
              <a:defRPr sz="1800"/>
            </a:pPr>
            <a:r>
              <a:rPr sz="3000">
                <a:latin typeface="Times New Roman"/>
                <a:ea typeface="Times New Roman"/>
                <a:cs typeface="Times New Roman"/>
                <a:sym typeface="Times New Roman"/>
              </a:rPr>
              <a:t>Membership - 185 countries </a:t>
            </a:r>
            <a:endParaRPr sz="3000">
              <a:latin typeface="Times New Roman"/>
              <a:ea typeface="Times New Roman"/>
              <a:cs typeface="Times New Roman"/>
              <a:sym typeface="Times New Roman"/>
            </a:endParaRPr>
          </a:p>
          <a:p>
            <a:pPr lvl="0" marL="444500" indent="-444500">
              <a:defRPr sz="1800"/>
            </a:pPr>
            <a:r>
              <a:rPr sz="3000">
                <a:latin typeface="Times New Roman"/>
                <a:ea typeface="Times New Roman"/>
                <a:cs typeface="Times New Roman"/>
                <a:sym typeface="Times New Roman"/>
              </a:rPr>
              <a:t>Affiliates - IFC, MIGA, ICSID </a:t>
            </a:r>
            <a:endParaRPr sz="3000">
              <a:latin typeface="Times New Roman"/>
              <a:ea typeface="Times New Roman"/>
              <a:cs typeface="Times New Roman"/>
              <a:sym typeface="Times New Roman"/>
            </a:endParaRPr>
          </a:p>
          <a:p>
            <a:pPr lvl="0" marL="444500" indent="-444500">
              <a:defRPr sz="1800"/>
            </a:pPr>
            <a:r>
              <a:rPr sz="3000">
                <a:latin typeface="Times New Roman"/>
                <a:ea typeface="Times New Roman"/>
                <a:cs typeface="Times New Roman"/>
                <a:sym typeface="Times New Roman"/>
              </a:rPr>
              <a:t>Headquarters - Washington, DC and more than 100 country </a:t>
            </a:r>
            <a:endParaRPr sz="3000">
              <a:latin typeface="Times New Roman"/>
              <a:ea typeface="Times New Roman"/>
              <a:cs typeface="Times New Roman"/>
              <a:sym typeface="Times New Roman"/>
            </a:endParaRPr>
          </a:p>
          <a:p>
            <a:pPr lvl="0" marL="444500" indent="-444500">
              <a:defRPr sz="1800"/>
            </a:pPr>
            <a:r>
              <a:rPr sz="3000">
                <a:latin typeface="Times New Roman"/>
                <a:ea typeface="Times New Roman"/>
                <a:cs typeface="Times New Roman"/>
                <a:sym typeface="Times New Roman"/>
              </a:rPr>
              <a:t>Staff - about 10000 all over the world</a:t>
            </a:r>
            <a:endParaRPr sz="3000">
              <a:latin typeface="Times New Roman"/>
              <a:ea typeface="Times New Roman"/>
              <a:cs typeface="Times New Roman"/>
              <a:sym typeface="Times New Roman"/>
            </a:endParaRPr>
          </a:p>
          <a:p>
            <a:pPr lvl="0" marL="444500" indent="-444500">
              <a:defRPr sz="1800"/>
            </a:pPr>
            <a:r>
              <a:rPr sz="3000">
                <a:latin typeface="Times New Roman"/>
                <a:ea typeface="Times New Roman"/>
                <a:cs typeface="Times New Roman"/>
                <a:sym typeface="Times New Roman"/>
              </a:rPr>
              <a:t>Established - July 1,1944</a:t>
            </a:r>
          </a:p>
        </p:txBody>
      </p:sp>
    </p:spTree>
  </p:cSld>
  <p:clrMapOvr>
    <a:masterClrMapping/>
  </p:clrMapOvr>
  <p:transitio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1" name="Shape 41"/>
          <p:cNvSpPr/>
          <p:nvPr>
            <p:ph type="title"/>
          </p:nvPr>
        </p:nvSpPr>
        <p:spPr>
          <a:prstGeom prst="rect">
            <a:avLst/>
          </a:prstGeom>
        </p:spPr>
        <p:txBody>
          <a:bodyPr/>
          <a:lstStyle>
            <a:lvl1pPr>
              <a:defRPr sz="6000">
                <a:latin typeface="Times New Roman"/>
                <a:ea typeface="Times New Roman"/>
                <a:cs typeface="Times New Roman"/>
                <a:sym typeface="Times New Roman"/>
              </a:defRPr>
            </a:lvl1pPr>
          </a:lstStyle>
          <a:p>
            <a:pPr lvl="0">
              <a:defRPr sz="1800"/>
            </a:pPr>
            <a:r>
              <a:rPr sz="6000"/>
              <a:t>History</a:t>
            </a:r>
          </a:p>
        </p:txBody>
      </p:sp>
      <p:sp>
        <p:nvSpPr>
          <p:cNvPr id="42" name="Shape 42"/>
          <p:cNvSpPr/>
          <p:nvPr>
            <p:ph type="body" idx="1"/>
          </p:nvPr>
        </p:nvSpPr>
        <p:spPr>
          <a:prstGeom prst="rect">
            <a:avLst/>
          </a:prstGeom>
        </p:spPr>
        <p:txBody>
          <a:bodyPr/>
          <a:lstStyle>
            <a:lvl1pPr marL="0" indent="0">
              <a:buSzTx/>
              <a:buNone/>
              <a:defRPr sz="3000">
                <a:latin typeface="Times New Roman"/>
                <a:ea typeface="Times New Roman"/>
                <a:cs typeface="Times New Roman"/>
                <a:sym typeface="Times New Roman"/>
              </a:defRPr>
            </a:lvl1pPr>
          </a:lstStyle>
          <a:p>
            <a:pPr lvl="0">
              <a:defRPr sz="1800"/>
            </a:pPr>
            <a:r>
              <a:rPr sz="3000"/>
              <a:t>The world bank is one of the two Bretton Woods Institutions which were created in 1944 to rebuild a wartorn europe after World War II . Later ,largely due to the contributions of the Marshall Plan ,the World Bank was forced to find a new area in which to focus its efforts.</a:t>
            </a:r>
          </a:p>
        </p:txBody>
      </p:sp>
    </p:spTree>
  </p:cSld>
  <p:clrMapOvr>
    <a:masterClrMapping/>
  </p:clrMapOvr>
  <p:transitio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4" name="Shape 44"/>
          <p:cNvSpPr/>
          <p:nvPr>
            <p:ph type="title"/>
          </p:nvPr>
        </p:nvSpPr>
        <p:spPr>
          <a:prstGeom prst="rect">
            <a:avLst/>
          </a:prstGeom>
        </p:spPr>
        <p:txBody>
          <a:bodyPr/>
          <a:lstStyle>
            <a:lvl1pPr>
              <a:defRPr sz="6000">
                <a:latin typeface="Times New Roman"/>
                <a:ea typeface="Times New Roman"/>
                <a:cs typeface="Times New Roman"/>
                <a:sym typeface="Times New Roman"/>
              </a:defRPr>
            </a:lvl1pPr>
          </a:lstStyle>
          <a:p>
            <a:pPr lvl="0">
              <a:defRPr sz="1800"/>
            </a:pPr>
            <a:r>
              <a:rPr sz="6000"/>
              <a:t>Operations</a:t>
            </a:r>
          </a:p>
        </p:txBody>
      </p:sp>
      <p:sp>
        <p:nvSpPr>
          <p:cNvPr id="45" name="Shape 45"/>
          <p:cNvSpPr/>
          <p:nvPr>
            <p:ph type="body" idx="1"/>
          </p:nvPr>
        </p:nvSpPr>
        <p:spPr>
          <a:prstGeom prst="rect">
            <a:avLst/>
          </a:prstGeom>
        </p:spPr>
        <p:txBody>
          <a:bodyPr/>
          <a:lstStyle/>
          <a:p>
            <a:pPr lvl="0" marL="320040" indent="-320040" defTabSz="420624">
              <a:spcBef>
                <a:spcPts val="3000"/>
              </a:spcBef>
              <a:defRPr sz="1800"/>
            </a:pPr>
            <a:r>
              <a:rPr sz="2160" u="sng">
                <a:latin typeface="Times New Roman"/>
                <a:ea typeface="Times New Roman"/>
                <a:cs typeface="Times New Roman"/>
                <a:sym typeface="Times New Roman"/>
              </a:rPr>
              <a:t>Fund generation </a:t>
            </a:r>
            <a:br>
              <a:rPr sz="2160">
                <a:latin typeface="Times New Roman"/>
                <a:ea typeface="Times New Roman"/>
                <a:cs typeface="Times New Roman"/>
                <a:sym typeface="Times New Roman"/>
              </a:rPr>
            </a:br>
            <a:r>
              <a:rPr sz="2160">
                <a:latin typeface="Times New Roman"/>
                <a:ea typeface="Times New Roman"/>
                <a:cs typeface="Times New Roman"/>
                <a:sym typeface="Times New Roman"/>
              </a:rPr>
              <a:t>(A) BRD lending to developing countries is financed by selling AAA-rated bonds. </a:t>
            </a:r>
            <a:br>
              <a:rPr sz="2160">
                <a:latin typeface="Times New Roman"/>
                <a:ea typeface="Times New Roman"/>
                <a:cs typeface="Times New Roman"/>
                <a:sym typeface="Times New Roman"/>
              </a:rPr>
            </a:br>
            <a:r>
              <a:rPr sz="2160">
                <a:latin typeface="Times New Roman"/>
                <a:ea typeface="Times New Roman"/>
                <a:cs typeface="Times New Roman"/>
                <a:sym typeface="Times New Roman"/>
              </a:rPr>
              <a:t>(B) IDA is the world’s largest source of interest free loans and grant assistance to the poorest countries.</a:t>
            </a:r>
            <a:endParaRPr sz="2160">
              <a:latin typeface="Times New Roman"/>
              <a:ea typeface="Times New Roman"/>
              <a:cs typeface="Times New Roman"/>
              <a:sym typeface="Times New Roman"/>
            </a:endParaRPr>
          </a:p>
          <a:p>
            <a:pPr lvl="0" marL="320040" indent="-320040" defTabSz="420624">
              <a:spcBef>
                <a:spcPts val="3000"/>
              </a:spcBef>
              <a:defRPr sz="1800"/>
            </a:pPr>
            <a:r>
              <a:rPr sz="2160" u="sng">
                <a:latin typeface="Times New Roman"/>
                <a:ea typeface="Times New Roman"/>
                <a:cs typeface="Times New Roman"/>
                <a:sym typeface="Times New Roman"/>
              </a:rPr>
              <a:t>Loans</a:t>
            </a:r>
            <a:br>
              <a:rPr sz="2160">
                <a:latin typeface="Times New Roman"/>
                <a:ea typeface="Times New Roman"/>
                <a:cs typeface="Times New Roman"/>
                <a:sym typeface="Times New Roman"/>
              </a:rPr>
            </a:br>
            <a:r>
              <a:rPr sz="2160">
                <a:latin typeface="Times New Roman"/>
                <a:ea typeface="Times New Roman"/>
                <a:cs typeface="Times New Roman"/>
                <a:sym typeface="Times New Roman"/>
              </a:rPr>
              <a:t>(A) Investing Loans</a:t>
            </a:r>
            <a:br>
              <a:rPr sz="2160">
                <a:latin typeface="Times New Roman"/>
                <a:ea typeface="Times New Roman"/>
                <a:cs typeface="Times New Roman"/>
                <a:sym typeface="Times New Roman"/>
              </a:rPr>
            </a:br>
            <a:r>
              <a:rPr sz="2160">
                <a:latin typeface="Times New Roman"/>
                <a:ea typeface="Times New Roman"/>
                <a:cs typeface="Times New Roman"/>
                <a:sym typeface="Times New Roman"/>
              </a:rPr>
              <a:t>(B) Development Policy Loans</a:t>
            </a:r>
            <a:br>
              <a:rPr sz="2160">
                <a:latin typeface="Times New Roman"/>
                <a:ea typeface="Times New Roman"/>
                <a:cs typeface="Times New Roman"/>
                <a:sym typeface="Times New Roman"/>
              </a:rPr>
            </a:br>
            <a:r>
              <a:rPr sz="2160">
                <a:latin typeface="Times New Roman"/>
                <a:ea typeface="Times New Roman"/>
                <a:cs typeface="Times New Roman"/>
                <a:sym typeface="Times New Roman"/>
              </a:rPr>
              <a:t>(C) World Bank Traeasury</a:t>
            </a:r>
            <a:endParaRPr sz="2160">
              <a:latin typeface="Times New Roman"/>
              <a:ea typeface="Times New Roman"/>
              <a:cs typeface="Times New Roman"/>
              <a:sym typeface="Times New Roman"/>
            </a:endParaRPr>
          </a:p>
          <a:p>
            <a:pPr lvl="0" marL="320040" indent="-320040" defTabSz="420624">
              <a:spcBef>
                <a:spcPts val="3000"/>
              </a:spcBef>
              <a:defRPr sz="1800"/>
            </a:pPr>
            <a:r>
              <a:rPr sz="2160" u="sng">
                <a:latin typeface="Times New Roman"/>
                <a:ea typeface="Times New Roman"/>
                <a:cs typeface="Times New Roman"/>
                <a:sym typeface="Times New Roman"/>
              </a:rPr>
              <a:t>Grants </a:t>
            </a:r>
            <a:br>
              <a:rPr sz="2160">
                <a:latin typeface="Times New Roman"/>
                <a:ea typeface="Times New Roman"/>
                <a:cs typeface="Times New Roman"/>
                <a:sym typeface="Times New Roman"/>
              </a:rPr>
            </a:br>
            <a:r>
              <a:rPr sz="2160">
                <a:latin typeface="Times New Roman"/>
                <a:ea typeface="Times New Roman"/>
                <a:cs typeface="Times New Roman"/>
                <a:sym typeface="Times New Roman"/>
              </a:rPr>
              <a:t>(A) Relieve the debt burden of heavily indebted poor countries.</a:t>
            </a:r>
            <a:br>
              <a:rPr sz="2160">
                <a:latin typeface="Times New Roman"/>
                <a:ea typeface="Times New Roman"/>
                <a:cs typeface="Times New Roman"/>
                <a:sym typeface="Times New Roman"/>
              </a:rPr>
            </a:br>
            <a:r>
              <a:rPr sz="2160">
                <a:latin typeface="Times New Roman"/>
                <a:ea typeface="Times New Roman"/>
                <a:cs typeface="Times New Roman"/>
                <a:sym typeface="Times New Roman"/>
              </a:rPr>
              <a:t>(B) Improve sanitation and water supplies </a:t>
            </a:r>
            <a:br>
              <a:rPr sz="2160">
                <a:latin typeface="Times New Roman"/>
                <a:ea typeface="Times New Roman"/>
                <a:cs typeface="Times New Roman"/>
                <a:sym typeface="Times New Roman"/>
              </a:rPr>
            </a:br>
            <a:r>
              <a:rPr sz="2160">
                <a:latin typeface="Times New Roman"/>
                <a:ea typeface="Times New Roman"/>
                <a:cs typeface="Times New Roman"/>
                <a:sym typeface="Times New Roman"/>
              </a:rPr>
              <a:t>(C) Support vaccination and immunisation programs to reduce the incidence of communicable diseases like malaria </a:t>
            </a:r>
            <a:br>
              <a:rPr sz="2160">
                <a:latin typeface="Times New Roman"/>
                <a:ea typeface="Times New Roman"/>
                <a:cs typeface="Times New Roman"/>
                <a:sym typeface="Times New Roman"/>
              </a:rPr>
            </a:br>
            <a:r>
              <a:rPr sz="2160">
                <a:latin typeface="Times New Roman"/>
                <a:ea typeface="Times New Roman"/>
                <a:cs typeface="Times New Roman"/>
                <a:sym typeface="Times New Roman"/>
              </a:rPr>
              <a:t>(D) Combat the HIV/AIDS pandemic. </a:t>
            </a:r>
            <a:br>
              <a:rPr sz="2160">
                <a:latin typeface="Times New Roman"/>
                <a:ea typeface="Times New Roman"/>
                <a:cs typeface="Times New Roman"/>
                <a:sym typeface="Times New Roman"/>
              </a:rPr>
            </a:br>
            <a:r>
              <a:rPr sz="2160">
                <a:latin typeface="Times New Roman"/>
                <a:ea typeface="Times New Roman"/>
                <a:cs typeface="Times New Roman"/>
                <a:sym typeface="Times New Roman"/>
              </a:rPr>
              <a:t>(E) Support civil society organisations. </a:t>
            </a:r>
            <a:br>
              <a:rPr sz="2160">
                <a:latin typeface="Times New Roman"/>
                <a:ea typeface="Times New Roman"/>
                <a:cs typeface="Times New Roman"/>
                <a:sym typeface="Times New Roman"/>
              </a:rPr>
            </a:br>
            <a:r>
              <a:rPr sz="2160">
                <a:latin typeface="Times New Roman"/>
                <a:ea typeface="Times New Roman"/>
                <a:cs typeface="Times New Roman"/>
                <a:sym typeface="Times New Roman"/>
              </a:rPr>
              <a:t>(F) Create initiatives to cut the emission of greenhouse effect .</a:t>
            </a:r>
            <a:br>
              <a:rPr sz="2160">
                <a:latin typeface="Times New Roman"/>
                <a:ea typeface="Times New Roman"/>
                <a:cs typeface="Times New Roman"/>
                <a:sym typeface="Times New Roman"/>
              </a:rPr>
            </a:br>
          </a:p>
        </p:txBody>
      </p:sp>
    </p:spTree>
  </p:cSld>
  <p:clrMapOvr>
    <a:masterClrMapping/>
  </p:clrMapOvr>
  <p:transitio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7" name="Shape 47"/>
          <p:cNvSpPr/>
          <p:nvPr>
            <p:ph type="body" idx="1"/>
          </p:nvPr>
        </p:nvSpPr>
        <p:spPr>
          <a:prstGeom prst="rect">
            <a:avLst/>
          </a:prstGeom>
        </p:spPr>
        <p:txBody>
          <a:bodyPr/>
          <a:lstStyle/>
          <a:p>
            <a:pPr lvl="0" marL="444500" indent="-444500">
              <a:defRPr sz="1800"/>
            </a:pPr>
            <a:r>
              <a:rPr sz="3000" u="sng">
                <a:latin typeface="Times New Roman"/>
                <a:ea typeface="Times New Roman"/>
                <a:cs typeface="Times New Roman"/>
                <a:sym typeface="Times New Roman"/>
              </a:rPr>
              <a:t>Analytic &amp; Advisory Services</a:t>
            </a:r>
            <a:br>
              <a:rPr sz="3000">
                <a:latin typeface="Times New Roman"/>
                <a:ea typeface="Times New Roman"/>
                <a:cs typeface="Times New Roman"/>
                <a:sym typeface="Times New Roman"/>
              </a:rPr>
            </a:br>
            <a:r>
              <a:rPr sz="3000">
                <a:latin typeface="Times New Roman"/>
                <a:ea typeface="Times New Roman"/>
                <a:cs typeface="Times New Roman"/>
                <a:sym typeface="Times New Roman"/>
              </a:rPr>
              <a:t>(A) Poverty Assessments. </a:t>
            </a:r>
            <a:br>
              <a:rPr sz="3000">
                <a:latin typeface="Times New Roman"/>
                <a:ea typeface="Times New Roman"/>
                <a:cs typeface="Times New Roman"/>
                <a:sym typeface="Times New Roman"/>
              </a:rPr>
            </a:br>
            <a:r>
              <a:rPr sz="3000">
                <a:latin typeface="Times New Roman"/>
                <a:ea typeface="Times New Roman"/>
                <a:cs typeface="Times New Roman"/>
                <a:sym typeface="Times New Roman"/>
              </a:rPr>
              <a:t>(B) Public Expenditure Reviews.</a:t>
            </a:r>
            <a:br>
              <a:rPr sz="3000">
                <a:latin typeface="Times New Roman"/>
                <a:ea typeface="Times New Roman"/>
                <a:cs typeface="Times New Roman"/>
                <a:sym typeface="Times New Roman"/>
              </a:rPr>
            </a:br>
            <a:r>
              <a:rPr sz="3000">
                <a:latin typeface="Times New Roman"/>
                <a:ea typeface="Times New Roman"/>
                <a:cs typeface="Times New Roman"/>
                <a:sym typeface="Times New Roman"/>
              </a:rPr>
              <a:t>(C) Country Economic Memoranda. </a:t>
            </a:r>
            <a:br>
              <a:rPr sz="3000">
                <a:latin typeface="Times New Roman"/>
                <a:ea typeface="Times New Roman"/>
                <a:cs typeface="Times New Roman"/>
                <a:sym typeface="Times New Roman"/>
              </a:rPr>
            </a:br>
            <a:r>
              <a:rPr sz="3000">
                <a:latin typeface="Times New Roman"/>
                <a:ea typeface="Times New Roman"/>
                <a:cs typeface="Times New Roman"/>
                <a:sym typeface="Times New Roman"/>
              </a:rPr>
              <a:t>(D) Social and Structural Reviews.</a:t>
            </a:r>
            <a:br>
              <a:rPr sz="3000">
                <a:latin typeface="Times New Roman"/>
                <a:ea typeface="Times New Roman"/>
                <a:cs typeface="Times New Roman"/>
                <a:sym typeface="Times New Roman"/>
              </a:rPr>
            </a:br>
            <a:r>
              <a:rPr sz="3000">
                <a:latin typeface="Times New Roman"/>
                <a:ea typeface="Times New Roman"/>
                <a:cs typeface="Times New Roman"/>
                <a:sym typeface="Times New Roman"/>
              </a:rPr>
              <a:t>(E) Sector Reports. </a:t>
            </a:r>
            <a:br>
              <a:rPr sz="3000">
                <a:latin typeface="Times New Roman"/>
                <a:ea typeface="Times New Roman"/>
                <a:cs typeface="Times New Roman"/>
                <a:sym typeface="Times New Roman"/>
              </a:rPr>
            </a:br>
            <a:r>
              <a:rPr sz="3000">
                <a:latin typeface="Times New Roman"/>
                <a:ea typeface="Times New Roman"/>
                <a:cs typeface="Times New Roman"/>
                <a:sym typeface="Times New Roman"/>
              </a:rPr>
              <a:t>(F) Topics in Development</a:t>
            </a:r>
            <a:endParaRPr sz="3000">
              <a:latin typeface="Times New Roman"/>
              <a:ea typeface="Times New Roman"/>
              <a:cs typeface="Times New Roman"/>
              <a:sym typeface="Times New Roman"/>
            </a:endParaRPr>
          </a:p>
          <a:p>
            <a:pPr lvl="0" marL="444500" indent="-444500">
              <a:defRPr sz="1800"/>
            </a:pPr>
            <a:r>
              <a:rPr sz="3000" u="sng">
                <a:latin typeface="Times New Roman"/>
                <a:ea typeface="Times New Roman"/>
                <a:cs typeface="Times New Roman"/>
                <a:sym typeface="Times New Roman"/>
              </a:rPr>
              <a:t>Capacity building</a:t>
            </a:r>
            <a:br>
              <a:rPr sz="3000">
                <a:latin typeface="Times New Roman"/>
                <a:ea typeface="Times New Roman"/>
                <a:cs typeface="Times New Roman"/>
                <a:sym typeface="Times New Roman"/>
              </a:rPr>
            </a:br>
            <a:r>
              <a:rPr sz="3000">
                <a:latin typeface="Times New Roman"/>
                <a:ea typeface="Times New Roman"/>
                <a:cs typeface="Times New Roman"/>
                <a:sym typeface="Times New Roman"/>
              </a:rPr>
              <a:t>(A) Advisory Services and Ask Us. </a:t>
            </a:r>
            <a:br>
              <a:rPr sz="3000">
                <a:latin typeface="Times New Roman"/>
                <a:ea typeface="Times New Roman"/>
                <a:cs typeface="Times New Roman"/>
                <a:sym typeface="Times New Roman"/>
              </a:rPr>
            </a:br>
            <a:r>
              <a:rPr sz="3000">
                <a:latin typeface="Times New Roman"/>
                <a:ea typeface="Times New Roman"/>
                <a:cs typeface="Times New Roman"/>
                <a:sym typeface="Times New Roman"/>
              </a:rPr>
              <a:t>(B) Global Development Learning Network. </a:t>
            </a:r>
            <a:br>
              <a:rPr sz="3000">
                <a:latin typeface="Times New Roman"/>
                <a:ea typeface="Times New Roman"/>
                <a:cs typeface="Times New Roman"/>
                <a:sym typeface="Times New Roman"/>
              </a:rPr>
            </a:br>
            <a:r>
              <a:rPr sz="3000">
                <a:latin typeface="Times New Roman"/>
                <a:ea typeface="Times New Roman"/>
                <a:cs typeface="Times New Roman"/>
                <a:sym typeface="Times New Roman"/>
              </a:rPr>
              <a:t>(C) World Bank Institutes Global and Regional Programs. </a:t>
            </a:r>
            <a:br>
              <a:rPr sz="3000">
                <a:latin typeface="Times New Roman"/>
                <a:ea typeface="Times New Roman"/>
                <a:cs typeface="Times New Roman"/>
                <a:sym typeface="Times New Roman"/>
              </a:rPr>
            </a:br>
            <a:r>
              <a:rPr sz="3000">
                <a:latin typeface="Times New Roman"/>
                <a:ea typeface="Times New Roman"/>
                <a:cs typeface="Times New Roman"/>
                <a:sym typeface="Times New Roman"/>
              </a:rPr>
              <a:t>(D) B-SPAN</a:t>
            </a:r>
          </a:p>
        </p:txBody>
      </p:sp>
    </p:spTree>
  </p:cSld>
  <p:clrMapOvr>
    <a:masterClrMapping/>
  </p:clrMapOvr>
  <p:transitio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9" name="Shape 49"/>
          <p:cNvSpPr/>
          <p:nvPr>
            <p:ph type="title"/>
          </p:nvPr>
        </p:nvSpPr>
        <p:spPr>
          <a:prstGeom prst="rect">
            <a:avLst/>
          </a:prstGeom>
        </p:spPr>
        <p:txBody>
          <a:bodyPr/>
          <a:lstStyle>
            <a:lvl1pPr>
              <a:defRPr sz="6000">
                <a:latin typeface="Times New Roman"/>
                <a:ea typeface="Times New Roman"/>
                <a:cs typeface="Times New Roman"/>
                <a:sym typeface="Times New Roman"/>
              </a:defRPr>
            </a:lvl1pPr>
          </a:lstStyle>
          <a:p>
            <a:pPr lvl="0">
              <a:defRPr sz="1800"/>
            </a:pPr>
            <a:r>
              <a:rPr sz="6000"/>
              <a:t>Area of Operation</a:t>
            </a:r>
          </a:p>
        </p:txBody>
      </p:sp>
      <p:sp>
        <p:nvSpPr>
          <p:cNvPr id="50" name="Shape 50"/>
          <p:cNvSpPr/>
          <p:nvPr>
            <p:ph type="body" idx="1"/>
          </p:nvPr>
        </p:nvSpPr>
        <p:spPr>
          <a:prstGeom prst="rect">
            <a:avLst/>
          </a:prstGeom>
        </p:spPr>
        <p:txBody>
          <a:bodyPr/>
          <a:lstStyle/>
          <a:p>
            <a:pPr lvl="0" marL="204470" indent="-204470" defTabSz="268731">
              <a:spcBef>
                <a:spcPts val="1900"/>
              </a:spcBef>
              <a:defRPr sz="1800"/>
            </a:pPr>
            <a:r>
              <a:rPr sz="1380">
                <a:latin typeface="Times New Roman"/>
                <a:ea typeface="Times New Roman"/>
                <a:cs typeface="Times New Roman"/>
                <a:sym typeface="Times New Roman"/>
              </a:rPr>
              <a:t>Agriculture and Rural Development. </a:t>
            </a:r>
            <a:endParaRPr sz="1380">
              <a:latin typeface="Times New Roman"/>
              <a:ea typeface="Times New Roman"/>
              <a:cs typeface="Times New Roman"/>
              <a:sym typeface="Times New Roman"/>
            </a:endParaRPr>
          </a:p>
          <a:p>
            <a:pPr lvl="0" marL="204470" indent="-204470" defTabSz="268731">
              <a:spcBef>
                <a:spcPts val="1900"/>
              </a:spcBef>
              <a:defRPr sz="1800"/>
            </a:pPr>
            <a:r>
              <a:rPr sz="1380">
                <a:latin typeface="Times New Roman"/>
                <a:ea typeface="Times New Roman"/>
                <a:cs typeface="Times New Roman"/>
                <a:sym typeface="Times New Roman"/>
              </a:rPr>
              <a:t>Economic policy.</a:t>
            </a:r>
            <a:endParaRPr sz="1380">
              <a:latin typeface="Times New Roman"/>
              <a:ea typeface="Times New Roman"/>
              <a:cs typeface="Times New Roman"/>
              <a:sym typeface="Times New Roman"/>
            </a:endParaRPr>
          </a:p>
          <a:p>
            <a:pPr lvl="0" marL="204470" indent="-204470" defTabSz="268731">
              <a:spcBef>
                <a:spcPts val="1900"/>
              </a:spcBef>
              <a:defRPr sz="1800"/>
            </a:pPr>
            <a:r>
              <a:rPr sz="1380">
                <a:latin typeface="Times New Roman"/>
                <a:ea typeface="Times New Roman"/>
                <a:cs typeface="Times New Roman"/>
                <a:sym typeface="Times New Roman"/>
              </a:rPr>
              <a:t>Education.</a:t>
            </a:r>
            <a:endParaRPr sz="1380">
              <a:latin typeface="Times New Roman"/>
              <a:ea typeface="Times New Roman"/>
              <a:cs typeface="Times New Roman"/>
              <a:sym typeface="Times New Roman"/>
            </a:endParaRPr>
          </a:p>
          <a:p>
            <a:pPr lvl="0" marL="204470" indent="-204470" defTabSz="268731">
              <a:spcBef>
                <a:spcPts val="1900"/>
              </a:spcBef>
              <a:defRPr sz="1800"/>
            </a:pPr>
            <a:r>
              <a:rPr sz="1380">
                <a:latin typeface="Times New Roman"/>
                <a:ea typeface="Times New Roman"/>
                <a:cs typeface="Times New Roman"/>
                <a:sym typeface="Times New Roman"/>
              </a:rPr>
              <a:t>Energy.</a:t>
            </a:r>
            <a:endParaRPr sz="1380">
              <a:latin typeface="Times New Roman"/>
              <a:ea typeface="Times New Roman"/>
              <a:cs typeface="Times New Roman"/>
              <a:sym typeface="Times New Roman"/>
            </a:endParaRPr>
          </a:p>
          <a:p>
            <a:pPr lvl="0" marL="204470" indent="-204470" defTabSz="268731">
              <a:spcBef>
                <a:spcPts val="1900"/>
              </a:spcBef>
              <a:defRPr sz="1800"/>
            </a:pPr>
            <a:r>
              <a:rPr sz="1380">
                <a:latin typeface="Times New Roman"/>
                <a:ea typeface="Times New Roman"/>
                <a:cs typeface="Times New Roman"/>
                <a:sym typeface="Times New Roman"/>
              </a:rPr>
              <a:t>Environment.</a:t>
            </a:r>
            <a:endParaRPr sz="1380">
              <a:latin typeface="Times New Roman"/>
              <a:ea typeface="Times New Roman"/>
              <a:cs typeface="Times New Roman"/>
              <a:sym typeface="Times New Roman"/>
            </a:endParaRPr>
          </a:p>
          <a:p>
            <a:pPr lvl="0" marL="204470" indent="-204470" defTabSz="268731">
              <a:spcBef>
                <a:spcPts val="1900"/>
              </a:spcBef>
              <a:defRPr sz="1800"/>
            </a:pPr>
            <a:r>
              <a:rPr sz="1380">
                <a:latin typeface="Times New Roman"/>
                <a:ea typeface="Times New Roman"/>
                <a:cs typeface="Times New Roman"/>
                <a:sym typeface="Times New Roman"/>
              </a:rPr>
              <a:t>Financial sector.</a:t>
            </a:r>
            <a:endParaRPr sz="1380">
              <a:latin typeface="Times New Roman"/>
              <a:ea typeface="Times New Roman"/>
              <a:cs typeface="Times New Roman"/>
              <a:sym typeface="Times New Roman"/>
            </a:endParaRPr>
          </a:p>
          <a:p>
            <a:pPr lvl="0" marL="204470" indent="-204470" defTabSz="268731">
              <a:spcBef>
                <a:spcPts val="1900"/>
              </a:spcBef>
              <a:defRPr sz="1800"/>
            </a:pPr>
            <a:r>
              <a:rPr sz="1380">
                <a:latin typeface="Times New Roman"/>
                <a:ea typeface="Times New Roman"/>
                <a:cs typeface="Times New Roman"/>
                <a:sym typeface="Times New Roman"/>
              </a:rPr>
              <a:t>Health, nutrition and population industry.</a:t>
            </a:r>
            <a:endParaRPr sz="1380">
              <a:latin typeface="Times New Roman"/>
              <a:ea typeface="Times New Roman"/>
              <a:cs typeface="Times New Roman"/>
              <a:sym typeface="Times New Roman"/>
            </a:endParaRPr>
          </a:p>
          <a:p>
            <a:pPr lvl="0" marL="204470" indent="-204470" defTabSz="268731">
              <a:spcBef>
                <a:spcPts val="1900"/>
              </a:spcBef>
              <a:defRPr sz="1800"/>
            </a:pPr>
            <a:r>
              <a:rPr sz="1380">
                <a:latin typeface="Times New Roman"/>
                <a:ea typeface="Times New Roman"/>
                <a:cs typeface="Times New Roman"/>
                <a:sym typeface="Times New Roman"/>
              </a:rPr>
              <a:t>Information, computing and telecommunication.</a:t>
            </a:r>
            <a:endParaRPr sz="1380">
              <a:latin typeface="Times New Roman"/>
              <a:ea typeface="Times New Roman"/>
              <a:cs typeface="Times New Roman"/>
              <a:sym typeface="Times New Roman"/>
            </a:endParaRPr>
          </a:p>
          <a:p>
            <a:pPr lvl="0" marL="204470" indent="-204470" defTabSz="268731">
              <a:spcBef>
                <a:spcPts val="1900"/>
              </a:spcBef>
              <a:defRPr sz="1800"/>
            </a:pPr>
            <a:r>
              <a:rPr sz="1380">
                <a:latin typeface="Times New Roman"/>
                <a:ea typeface="Times New Roman"/>
                <a:cs typeface="Times New Roman"/>
                <a:sym typeface="Times New Roman"/>
              </a:rPr>
              <a:t>Law and justice.</a:t>
            </a:r>
            <a:endParaRPr sz="1380">
              <a:latin typeface="Times New Roman"/>
              <a:ea typeface="Times New Roman"/>
              <a:cs typeface="Times New Roman"/>
              <a:sym typeface="Times New Roman"/>
            </a:endParaRPr>
          </a:p>
          <a:p>
            <a:pPr lvl="0" marL="204470" indent="-204470" defTabSz="268731">
              <a:spcBef>
                <a:spcPts val="1900"/>
              </a:spcBef>
              <a:defRPr sz="1800"/>
            </a:pPr>
            <a:r>
              <a:rPr sz="1380">
                <a:latin typeface="Times New Roman"/>
                <a:ea typeface="Times New Roman"/>
                <a:cs typeface="Times New Roman"/>
                <a:sym typeface="Times New Roman"/>
              </a:rPr>
              <a:t>Private sector.</a:t>
            </a:r>
            <a:endParaRPr sz="1380">
              <a:latin typeface="Times New Roman"/>
              <a:ea typeface="Times New Roman"/>
              <a:cs typeface="Times New Roman"/>
              <a:sym typeface="Times New Roman"/>
            </a:endParaRPr>
          </a:p>
          <a:p>
            <a:pPr lvl="0" marL="204470" indent="-204470" defTabSz="268731">
              <a:spcBef>
                <a:spcPts val="1900"/>
              </a:spcBef>
              <a:defRPr sz="1800"/>
            </a:pPr>
            <a:r>
              <a:rPr sz="1380">
                <a:latin typeface="Times New Roman"/>
                <a:ea typeface="Times New Roman"/>
                <a:cs typeface="Times New Roman"/>
                <a:sym typeface="Times New Roman"/>
              </a:rPr>
              <a:t>Social protection.</a:t>
            </a:r>
            <a:endParaRPr sz="1380">
              <a:latin typeface="Times New Roman"/>
              <a:ea typeface="Times New Roman"/>
              <a:cs typeface="Times New Roman"/>
              <a:sym typeface="Times New Roman"/>
            </a:endParaRPr>
          </a:p>
          <a:p>
            <a:pPr lvl="0" marL="204470" indent="-204470" defTabSz="268731">
              <a:spcBef>
                <a:spcPts val="1900"/>
              </a:spcBef>
              <a:defRPr sz="1800"/>
            </a:pPr>
            <a:r>
              <a:rPr sz="1380">
                <a:latin typeface="Times New Roman"/>
                <a:ea typeface="Times New Roman"/>
                <a:cs typeface="Times New Roman"/>
                <a:sym typeface="Times New Roman"/>
              </a:rPr>
              <a:t>Trade.</a:t>
            </a:r>
            <a:endParaRPr sz="1380">
              <a:latin typeface="Times New Roman"/>
              <a:ea typeface="Times New Roman"/>
              <a:cs typeface="Times New Roman"/>
              <a:sym typeface="Times New Roman"/>
            </a:endParaRPr>
          </a:p>
          <a:p>
            <a:pPr lvl="0" marL="204470" indent="-204470" defTabSz="268731">
              <a:spcBef>
                <a:spcPts val="1900"/>
              </a:spcBef>
              <a:defRPr sz="1800"/>
            </a:pPr>
            <a:r>
              <a:rPr sz="1380">
                <a:latin typeface="Times New Roman"/>
                <a:ea typeface="Times New Roman"/>
                <a:cs typeface="Times New Roman"/>
                <a:sym typeface="Times New Roman"/>
              </a:rPr>
              <a:t>Water resources.</a:t>
            </a:r>
            <a:endParaRPr sz="1380">
              <a:latin typeface="Times New Roman"/>
              <a:ea typeface="Times New Roman"/>
              <a:cs typeface="Times New Roman"/>
              <a:sym typeface="Times New Roman"/>
            </a:endParaRPr>
          </a:p>
          <a:p>
            <a:pPr lvl="0" marL="204470" indent="-204470" defTabSz="268731">
              <a:spcBef>
                <a:spcPts val="1900"/>
              </a:spcBef>
              <a:defRPr sz="1800"/>
            </a:pPr>
            <a:r>
              <a:rPr sz="1380">
                <a:latin typeface="Times New Roman"/>
                <a:ea typeface="Times New Roman"/>
                <a:cs typeface="Times New Roman"/>
                <a:sym typeface="Times New Roman"/>
              </a:rPr>
              <a:t>Water supply and sanitation</a:t>
            </a:r>
          </a:p>
        </p:txBody>
      </p:sp>
    </p:spTree>
  </p:cSld>
  <p:clrMapOvr>
    <a:masterClrMapping/>
  </p:clrMapOvr>
  <p:transitio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2" name="Shape 52"/>
          <p:cNvSpPr/>
          <p:nvPr>
            <p:ph type="title"/>
          </p:nvPr>
        </p:nvSpPr>
        <p:spPr>
          <a:prstGeom prst="rect">
            <a:avLst/>
          </a:prstGeom>
        </p:spPr>
        <p:txBody>
          <a:bodyPr/>
          <a:lstStyle>
            <a:lvl1pPr>
              <a:defRPr sz="6000">
                <a:latin typeface="Times New Roman"/>
                <a:ea typeface="Times New Roman"/>
                <a:cs typeface="Times New Roman"/>
                <a:sym typeface="Times New Roman"/>
              </a:defRPr>
            </a:lvl1pPr>
          </a:lstStyle>
          <a:p>
            <a:pPr lvl="0">
              <a:defRPr sz="1800"/>
            </a:pPr>
            <a:r>
              <a:rPr sz="6000"/>
              <a:t>Support to India</a:t>
            </a:r>
          </a:p>
        </p:txBody>
      </p:sp>
      <p:sp>
        <p:nvSpPr>
          <p:cNvPr id="53" name="Shape 53"/>
          <p:cNvSpPr/>
          <p:nvPr>
            <p:ph type="body" idx="1"/>
          </p:nvPr>
        </p:nvSpPr>
        <p:spPr>
          <a:prstGeom prst="rect">
            <a:avLst/>
          </a:prstGeom>
        </p:spPr>
        <p:txBody>
          <a:bodyPr/>
          <a:lstStyle>
            <a:lvl1pPr marL="0" indent="0">
              <a:buSzTx/>
              <a:buNone/>
              <a:defRPr sz="3000">
                <a:latin typeface="Times New Roman"/>
                <a:ea typeface="Times New Roman"/>
                <a:cs typeface="Times New Roman"/>
                <a:sym typeface="Times New Roman"/>
              </a:defRPr>
            </a:lvl1pPr>
          </a:lstStyle>
          <a:p>
            <a:pPr lvl="0">
              <a:defRPr sz="1800"/>
            </a:pPr>
            <a:r>
              <a:rPr sz="3000"/>
              <a:t>India is home to over one-quarter of the world’s poor, and the World Bank Group is focused on sharing best practices as well as financing for development as part of its mission ton help reduce global poverty. </a:t>
            </a:r>
          </a:p>
        </p:txBody>
      </p:sp>
    </p:spTree>
  </p:cSld>
  <p:clrMapOvr>
    <a:masterClrMapping/>
  </p:clrMapOvr>
  <p:transition spd="med" advClick="1"/>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5" name="Shape 55"/>
          <p:cNvSpPr/>
          <p:nvPr>
            <p:ph type="title"/>
          </p:nvPr>
        </p:nvSpPr>
        <p:spPr>
          <a:prstGeom prst="rect">
            <a:avLst/>
          </a:prstGeom>
        </p:spPr>
        <p:txBody>
          <a:bodyPr/>
          <a:lstStyle>
            <a:lvl1pPr>
              <a:defRPr sz="6000">
                <a:latin typeface="Times New Roman"/>
                <a:ea typeface="Times New Roman"/>
                <a:cs typeface="Times New Roman"/>
                <a:sym typeface="Times New Roman"/>
              </a:defRPr>
            </a:lvl1pPr>
          </a:lstStyle>
          <a:p>
            <a:pPr lvl="0">
              <a:defRPr sz="1800"/>
            </a:pPr>
            <a:r>
              <a:rPr sz="6000"/>
              <a:t>Criticism</a:t>
            </a:r>
          </a:p>
        </p:txBody>
      </p:sp>
      <p:sp>
        <p:nvSpPr>
          <p:cNvPr id="56" name="Shape 56"/>
          <p:cNvSpPr/>
          <p:nvPr>
            <p:ph type="body" idx="1"/>
          </p:nvPr>
        </p:nvSpPr>
        <p:spPr>
          <a:prstGeom prst="rect">
            <a:avLst/>
          </a:prstGeom>
        </p:spPr>
        <p:txBody>
          <a:bodyPr/>
          <a:lstStyle/>
          <a:p>
            <a:pPr lvl="0" marL="391160" indent="-391160" defTabSz="514095">
              <a:spcBef>
                <a:spcPts val="3600"/>
              </a:spcBef>
              <a:defRPr sz="1800"/>
            </a:pPr>
            <a:r>
              <a:rPr sz="2640">
                <a:latin typeface="Times New Roman"/>
                <a:ea typeface="Times New Roman"/>
                <a:cs typeface="Times New Roman"/>
                <a:sym typeface="Times New Roman"/>
              </a:rPr>
              <a:t>It was started to reduce poverty but it support United States’ business interests. </a:t>
            </a:r>
            <a:endParaRPr sz="2640">
              <a:latin typeface="Times New Roman"/>
              <a:ea typeface="Times New Roman"/>
              <a:cs typeface="Times New Roman"/>
              <a:sym typeface="Times New Roman"/>
            </a:endParaRPr>
          </a:p>
          <a:p>
            <a:pPr lvl="0" marL="391160" indent="-391160" defTabSz="514095">
              <a:spcBef>
                <a:spcPts val="3600"/>
              </a:spcBef>
              <a:defRPr sz="1800"/>
            </a:pPr>
            <a:r>
              <a:rPr sz="2640">
                <a:latin typeface="Times New Roman"/>
                <a:ea typeface="Times New Roman"/>
                <a:cs typeface="Times New Roman"/>
                <a:sym typeface="Times New Roman"/>
              </a:rPr>
              <a:t>It is deeply implicated in contemporary modes of donor and NGO driven imperialism. </a:t>
            </a:r>
            <a:endParaRPr sz="2640">
              <a:latin typeface="Times New Roman"/>
              <a:ea typeface="Times New Roman"/>
              <a:cs typeface="Times New Roman"/>
              <a:sym typeface="Times New Roman"/>
            </a:endParaRPr>
          </a:p>
          <a:p>
            <a:pPr lvl="0" marL="391160" indent="-391160" defTabSz="514095">
              <a:spcBef>
                <a:spcPts val="3600"/>
              </a:spcBef>
              <a:defRPr sz="1800"/>
            </a:pPr>
            <a:r>
              <a:rPr sz="2640">
                <a:latin typeface="Times New Roman"/>
                <a:ea typeface="Times New Roman"/>
                <a:cs typeface="Times New Roman"/>
                <a:sym typeface="Times New Roman"/>
              </a:rPr>
              <a:t>The President of the Bank is always a citizen of the United States.</a:t>
            </a:r>
            <a:endParaRPr sz="2640">
              <a:latin typeface="Times New Roman"/>
              <a:ea typeface="Times New Roman"/>
              <a:cs typeface="Times New Roman"/>
              <a:sym typeface="Times New Roman"/>
            </a:endParaRPr>
          </a:p>
          <a:p>
            <a:pPr lvl="0" marL="391160" indent="-391160" defTabSz="514095">
              <a:spcBef>
                <a:spcPts val="3600"/>
              </a:spcBef>
              <a:defRPr sz="1800"/>
            </a:pPr>
            <a:r>
              <a:rPr sz="2640">
                <a:latin typeface="Times New Roman"/>
                <a:ea typeface="Times New Roman"/>
                <a:cs typeface="Times New Roman"/>
                <a:sym typeface="Times New Roman"/>
              </a:rPr>
              <a:t>Lack transparency to external publics. </a:t>
            </a:r>
            <a:endParaRPr sz="2640">
              <a:latin typeface="Times New Roman"/>
              <a:ea typeface="Times New Roman"/>
              <a:cs typeface="Times New Roman"/>
              <a:sym typeface="Times New Roman"/>
            </a:endParaRPr>
          </a:p>
          <a:p>
            <a:pPr lvl="0" marL="391160" indent="-391160" defTabSz="514095">
              <a:spcBef>
                <a:spcPts val="3600"/>
              </a:spcBef>
              <a:defRPr sz="1800"/>
            </a:pPr>
            <a:r>
              <a:rPr sz="2640">
                <a:latin typeface="Times New Roman"/>
                <a:ea typeface="Times New Roman"/>
                <a:cs typeface="Times New Roman"/>
                <a:sym typeface="Times New Roman"/>
              </a:rPr>
              <a:t>It is an instrument for the promotion of U.S. or Western interests.</a:t>
            </a:r>
            <a:endParaRPr sz="2640">
              <a:latin typeface="Times New Roman"/>
              <a:ea typeface="Times New Roman"/>
              <a:cs typeface="Times New Roman"/>
              <a:sym typeface="Times New Roman"/>
            </a:endParaRPr>
          </a:p>
          <a:p>
            <a:pPr lvl="0" marL="391160" indent="-391160" defTabSz="514095">
              <a:spcBef>
                <a:spcPts val="3600"/>
              </a:spcBef>
              <a:defRPr sz="1800"/>
            </a:pPr>
            <a:r>
              <a:rPr sz="2640">
                <a:latin typeface="Times New Roman"/>
                <a:ea typeface="Times New Roman"/>
                <a:cs typeface="Times New Roman"/>
                <a:sym typeface="Times New Roman"/>
              </a:rPr>
              <a:t>The decision-making structure is undemocratic. </a:t>
            </a:r>
            <a:endParaRPr sz="2640">
              <a:latin typeface="Times New Roman"/>
              <a:ea typeface="Times New Roman"/>
              <a:cs typeface="Times New Roman"/>
              <a:sym typeface="Times New Roman"/>
            </a:endParaRPr>
          </a:p>
          <a:p>
            <a:pPr lvl="0" marL="391160" indent="-391160" defTabSz="514095">
              <a:spcBef>
                <a:spcPts val="3600"/>
              </a:spcBef>
              <a:defRPr sz="1800"/>
            </a:pPr>
            <a:r>
              <a:rPr sz="2640">
                <a:latin typeface="Times New Roman"/>
                <a:ea typeface="Times New Roman"/>
                <a:cs typeface="Times New Roman"/>
                <a:sym typeface="Times New Roman"/>
              </a:rPr>
              <a:t>It has consistently pushed a “neo-liberal” agenda.</a:t>
            </a:r>
          </a:p>
        </p:txBody>
      </p:sp>
    </p:spTree>
  </p:cSld>
  <p:clrMapOvr>
    <a:masterClrMapping/>
  </p:clrMapOvr>
  <p:transition spd="med" advClick="1"/>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8" name="Shape 58"/>
          <p:cNvSpPr/>
          <p:nvPr>
            <p:ph type="title"/>
          </p:nvPr>
        </p:nvSpPr>
        <p:spPr>
          <a:prstGeom prst="rect">
            <a:avLst/>
          </a:prstGeom>
        </p:spPr>
        <p:txBody>
          <a:bodyPr/>
          <a:lstStyle>
            <a:lvl1pPr>
              <a:defRPr sz="6000">
                <a:latin typeface="Times New Roman"/>
                <a:ea typeface="Times New Roman"/>
                <a:cs typeface="Times New Roman"/>
                <a:sym typeface="Times New Roman"/>
              </a:defRPr>
            </a:lvl1pPr>
          </a:lstStyle>
          <a:p>
            <a:pPr lvl="0">
              <a:defRPr sz="1800"/>
            </a:pPr>
            <a:r>
              <a:rPr sz="6000"/>
              <a:t>Five Priorities of World Bank</a:t>
            </a:r>
          </a:p>
        </p:txBody>
      </p:sp>
      <p:sp>
        <p:nvSpPr>
          <p:cNvPr id="59" name="Shape 59"/>
          <p:cNvSpPr/>
          <p:nvPr>
            <p:ph type="body" idx="1"/>
          </p:nvPr>
        </p:nvSpPr>
        <p:spPr>
          <a:prstGeom prst="rect">
            <a:avLst/>
          </a:prstGeom>
        </p:spPr>
        <p:txBody>
          <a:bodyPr/>
          <a:lstStyle/>
          <a:p>
            <a:pPr lvl="0" marL="444500" indent="-444500">
              <a:defRPr sz="1800"/>
            </a:pPr>
            <a:r>
              <a:rPr sz="3000">
                <a:latin typeface="Times New Roman"/>
                <a:ea typeface="Times New Roman"/>
                <a:cs typeface="Times New Roman"/>
                <a:sym typeface="Times New Roman"/>
              </a:rPr>
              <a:t>World bank provides the largest external funds for education.</a:t>
            </a:r>
            <a:endParaRPr sz="3000">
              <a:latin typeface="Times New Roman"/>
              <a:ea typeface="Times New Roman"/>
              <a:cs typeface="Times New Roman"/>
              <a:sym typeface="Times New Roman"/>
            </a:endParaRPr>
          </a:p>
          <a:p>
            <a:pPr lvl="0" marL="444500" indent="-444500">
              <a:defRPr sz="1800"/>
            </a:pPr>
            <a:r>
              <a:rPr sz="3000">
                <a:latin typeface="Times New Roman"/>
                <a:ea typeface="Times New Roman"/>
                <a:cs typeface="Times New Roman"/>
                <a:sym typeface="Times New Roman"/>
              </a:rPr>
              <a:t>It is a big support in reducing poverty. </a:t>
            </a:r>
            <a:endParaRPr sz="3000">
              <a:latin typeface="Times New Roman"/>
              <a:ea typeface="Times New Roman"/>
              <a:cs typeface="Times New Roman"/>
              <a:sym typeface="Times New Roman"/>
            </a:endParaRPr>
          </a:p>
          <a:p>
            <a:pPr lvl="0" marL="444500" indent="-444500">
              <a:defRPr sz="1800"/>
            </a:pPr>
            <a:r>
              <a:rPr sz="3000">
                <a:latin typeface="Times New Roman"/>
                <a:ea typeface="Times New Roman"/>
                <a:cs typeface="Times New Roman"/>
                <a:sym typeface="Times New Roman"/>
              </a:rPr>
              <a:t>It provides fund for biodiversity projects. </a:t>
            </a:r>
            <a:endParaRPr sz="3000">
              <a:latin typeface="Times New Roman"/>
              <a:ea typeface="Times New Roman"/>
              <a:cs typeface="Times New Roman"/>
              <a:sym typeface="Times New Roman"/>
            </a:endParaRPr>
          </a:p>
          <a:p>
            <a:pPr lvl="0" marL="444500" indent="-444500">
              <a:defRPr sz="1800"/>
            </a:pPr>
            <a:r>
              <a:rPr sz="3000">
                <a:latin typeface="Times New Roman"/>
                <a:ea typeface="Times New Roman"/>
                <a:cs typeface="Times New Roman"/>
                <a:sym typeface="Times New Roman"/>
              </a:rPr>
              <a:t>It helps to bring clean water, electricity, and transport to poor people.</a:t>
            </a:r>
            <a:endParaRPr sz="3000">
              <a:latin typeface="Times New Roman"/>
              <a:ea typeface="Times New Roman"/>
              <a:cs typeface="Times New Roman"/>
              <a:sym typeface="Times New Roman"/>
            </a:endParaRPr>
          </a:p>
          <a:p>
            <a:pPr lvl="0" marL="444500" indent="-444500">
              <a:defRPr sz="1800"/>
            </a:pPr>
            <a:r>
              <a:rPr sz="3000">
                <a:latin typeface="Times New Roman"/>
                <a:ea typeface="Times New Roman"/>
                <a:cs typeface="Times New Roman"/>
                <a:sym typeface="Times New Roman"/>
              </a:rPr>
              <a:t>It helps in controlling emerging conflicts.</a:t>
            </a:r>
          </a:p>
        </p:txBody>
      </p:sp>
    </p:spTree>
  </p:cSld>
  <p:clrMapOvr>
    <a:masterClrMapping/>
  </p:clrMapOvr>
  <p:transition spd="med" advClick="1"/>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1" name="Shape 61"/>
          <p:cNvSpPr/>
          <p:nvPr>
            <p:ph type="title"/>
          </p:nvPr>
        </p:nvSpPr>
        <p:spPr>
          <a:prstGeom prst="rect">
            <a:avLst/>
          </a:prstGeom>
        </p:spPr>
        <p:txBody>
          <a:bodyPr/>
          <a:lstStyle>
            <a:lvl1pPr>
              <a:defRPr sz="4000">
                <a:latin typeface="Times New Roman"/>
                <a:ea typeface="Times New Roman"/>
                <a:cs typeface="Times New Roman"/>
                <a:sym typeface="Times New Roman"/>
              </a:defRPr>
            </a:lvl1pPr>
          </a:lstStyle>
          <a:p>
            <a:pPr lvl="0">
              <a:defRPr sz="1800"/>
            </a:pPr>
            <a:r>
              <a:rPr sz="4000"/>
              <a:t>Thankyou</a:t>
            </a:r>
          </a:p>
        </p:txBody>
      </p:sp>
    </p:spTree>
  </p:cSld>
  <p:clrMapOvr>
    <a:masterClrMapping/>
  </p:clrMapOvr>
  <p:transition spd="med" advClick="1"/>
</p:sld>
</file>

<file path=ppt/theme/_rels/theme1.xml.rels><?xml version="1.0" encoding="UTF-8" standalone="yes"?><Relationships xmlns="http://schemas.openxmlformats.org/package/2006/relationships"><Relationship Id="rId1" Type="http://schemas.openxmlformats.org/officeDocument/2006/relationships/image" Target="../media/image1.png"/></Relationships>

</file>

<file path=ppt/theme/_rels/theme2.xml.rels><?xml version="1.0" encoding="UTF-8" standalone="yes"?><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a:ea typeface="Helvetica"/>
        <a:cs typeface="Helvetica"/>
      </a:majorFont>
      <a:minorFont>
        <a:latin typeface="Helvetica"/>
        <a:ea typeface="Helvetica"/>
        <a:cs typeface="Helvetica"/>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5400" dir="54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outerShdw sx="100000" sy="100000" kx="0" ky="0" algn="b" rotWithShape="0" blurRad="38100" dist="25400" dir="54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a:ea typeface="Helvetica"/>
        <a:cs typeface="Helvetica"/>
      </a:majorFont>
      <a:minorFont>
        <a:latin typeface="Helvetica"/>
        <a:ea typeface="Helvetica"/>
        <a:cs typeface="Helvetica"/>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5400" dir="54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outerShdw sx="100000" sy="100000" kx="0" ky="0" algn="b" rotWithShape="0" blurRad="38100" dist="25400" dir="54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